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57" r:id="rId5"/>
    <p:sldMasterId id="2147483659" r:id="rId6"/>
    <p:sldMasterId id="2147483661"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Lst>
  <p:sldSz cy="6858000" cx="9144000"/>
  <p:notesSz cx="7315200" cy="96012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GoogleSlidesCustomDataVersion2">
      <go:slidesCustomData xmlns:go="http://customooxmlschemas.google.com/" r:id="rId29" roundtripDataSignature="AMtx7miG/G7OLHxl3Mz7LykVOdigqaJ7W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2.xml"/><Relationship Id="rId22" Type="http://schemas.openxmlformats.org/officeDocument/2006/relationships/slide" Target="slides/slide14.xml"/><Relationship Id="rId21" Type="http://schemas.openxmlformats.org/officeDocument/2006/relationships/slide" Target="slides/slide13.xml"/><Relationship Id="rId24" Type="http://schemas.openxmlformats.org/officeDocument/2006/relationships/slide" Target="slides/slide16.xml"/><Relationship Id="rId23" Type="http://schemas.openxmlformats.org/officeDocument/2006/relationships/slide" Target="slides/slide15.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1.xml"/><Relationship Id="rId26" Type="http://schemas.openxmlformats.org/officeDocument/2006/relationships/slide" Target="slides/slide18.xml"/><Relationship Id="rId25" Type="http://schemas.openxmlformats.org/officeDocument/2006/relationships/slide" Target="slides/slide17.xml"/><Relationship Id="rId28" Type="http://schemas.openxmlformats.org/officeDocument/2006/relationships/slide" Target="slides/slide20.xml"/><Relationship Id="rId27" Type="http://schemas.openxmlformats.org/officeDocument/2006/relationships/slide" Target="slides/slide19.xml"/><Relationship Id="rId5" Type="http://schemas.openxmlformats.org/officeDocument/2006/relationships/slideMaster" Target="slideMasters/slideMaster2.xml"/><Relationship Id="rId6" Type="http://schemas.openxmlformats.org/officeDocument/2006/relationships/slideMaster" Target="slideMasters/slideMaster3.xml"/><Relationship Id="rId29" Type="http://customschemas.google.com/relationships/presentationmetadata" Target="metadata"/><Relationship Id="rId7" Type="http://schemas.openxmlformats.org/officeDocument/2006/relationships/slideMaster" Target="slideMasters/slideMaster4.xml"/><Relationship Id="rId8" Type="http://schemas.openxmlformats.org/officeDocument/2006/relationships/notesMaster" Target="notesMasters/notesMaster1.xml"/><Relationship Id="rId11" Type="http://schemas.openxmlformats.org/officeDocument/2006/relationships/slide" Target="slides/slide3.xml"/><Relationship Id="rId10" Type="http://schemas.openxmlformats.org/officeDocument/2006/relationships/slide" Target="slides/slide2.xml"/><Relationship Id="rId13" Type="http://schemas.openxmlformats.org/officeDocument/2006/relationships/slide" Target="slides/slide5.xml"/><Relationship Id="rId12" Type="http://schemas.openxmlformats.org/officeDocument/2006/relationships/slide" Target="slides/slide4.xml"/><Relationship Id="rId15" Type="http://schemas.openxmlformats.org/officeDocument/2006/relationships/slide" Target="slides/slide7.xml"/><Relationship Id="rId14" Type="http://schemas.openxmlformats.org/officeDocument/2006/relationships/slide" Target="slides/slide6.xml"/><Relationship Id="rId17" Type="http://schemas.openxmlformats.org/officeDocument/2006/relationships/slide" Target="slides/slide9.xml"/><Relationship Id="rId16" Type="http://schemas.openxmlformats.org/officeDocument/2006/relationships/slide" Target="slides/slide8.xml"/><Relationship Id="rId19" Type="http://schemas.openxmlformats.org/officeDocument/2006/relationships/slide" Target="slides/slide11.xml"/><Relationship Id="rId18"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170237" cy="481012"/>
          </a:xfrm>
          <a:prstGeom prst="rect">
            <a:avLst/>
          </a:prstGeom>
          <a:noFill/>
          <a:ln>
            <a:noFill/>
          </a:ln>
        </p:spPr>
        <p:txBody>
          <a:bodyPr anchorCtr="0" anchor="t" bIns="48325" lIns="96650" spcFirstLastPara="1" rIns="96650" wrap="square" tIns="48325">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4143375" y="0"/>
            <a:ext cx="3170237" cy="481012"/>
          </a:xfrm>
          <a:prstGeom prst="rect">
            <a:avLst/>
          </a:prstGeom>
          <a:noFill/>
          <a:ln>
            <a:noFill/>
          </a:ln>
        </p:spPr>
        <p:txBody>
          <a:bodyPr anchorCtr="0" anchor="t" bIns="48325" lIns="96650" spcFirstLastPara="1" rIns="96650" wrap="square" tIns="48325">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1497012" y="1200150"/>
            <a:ext cx="4321175" cy="32400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6" name="Google Shape;6;n"/>
          <p:cNvSpPr txBox="1"/>
          <p:nvPr>
            <p:ph idx="1" type="body"/>
          </p:nvPr>
        </p:nvSpPr>
        <p:spPr>
          <a:xfrm>
            <a:off x="731837" y="4621212"/>
            <a:ext cx="5851525" cy="3779837"/>
          </a:xfrm>
          <a:prstGeom prst="rect">
            <a:avLst/>
          </a:prstGeom>
          <a:noFill/>
          <a:ln>
            <a:noFill/>
          </a:ln>
        </p:spPr>
        <p:txBody>
          <a:bodyPr anchorCtr="0" anchor="t" bIns="48325" lIns="96650" spcFirstLastPara="1" rIns="96650" wrap="square" tIns="483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9120187"/>
            <a:ext cx="3170237" cy="481012"/>
          </a:xfrm>
          <a:prstGeom prst="rect">
            <a:avLst/>
          </a:prstGeom>
          <a:noFill/>
          <a:ln>
            <a:noFill/>
          </a:ln>
        </p:spPr>
        <p:txBody>
          <a:bodyPr anchorCtr="0" anchor="b" bIns="48325" lIns="96650" spcFirstLastPara="1" rIns="96650" wrap="square" tIns="48325">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4143375" y="9120187"/>
            <a:ext cx="3170237" cy="481012"/>
          </a:xfrm>
          <a:prstGeom prst="rect">
            <a:avLst/>
          </a:prstGeom>
          <a:noFill/>
          <a:ln>
            <a:noFill/>
          </a:ln>
        </p:spPr>
        <p:txBody>
          <a:bodyPr anchorCtr="0" anchor="b" bIns="48325" lIns="96650" spcFirstLastPara="1" rIns="96650" wrap="square" tIns="48325">
            <a:noAutofit/>
          </a:bodyPr>
          <a:lstStyle/>
          <a:p>
            <a:pPr indent="0" lvl="0" marL="0" marR="0" rtl="0" algn="r">
              <a:lnSpc>
                <a:spcPct val="100000"/>
              </a:lnSpc>
              <a:spcBef>
                <a:spcPts val="0"/>
              </a:spcBef>
              <a:spcAft>
                <a:spcPts val="0"/>
              </a:spcAft>
              <a:buClr>
                <a:srgbClr val="000000"/>
              </a:buClr>
              <a:buSzPts val="1300"/>
              <a:buFont typeface="Arial"/>
              <a:buNone/>
            </a:pPr>
            <a:fld id="{00000000-1234-1234-1234-123412341234}" type="slidenum">
              <a:rPr b="0" i="0" lang="en-US" sz="1300" u="none" cap="none" strike="noStrik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1:notes"/>
          <p:cNvSpPr txBox="1"/>
          <p:nvPr>
            <p:ph idx="1" type="body"/>
          </p:nvPr>
        </p:nvSpPr>
        <p:spPr>
          <a:xfrm>
            <a:off x="731837" y="4621212"/>
            <a:ext cx="5851525" cy="3779837"/>
          </a:xfrm>
          <a:prstGeom prst="rect">
            <a:avLst/>
          </a:prstGeom>
        </p:spPr>
        <p:txBody>
          <a:bodyPr anchorCtr="0" anchor="t" bIns="48325" lIns="96650" spcFirstLastPara="1" rIns="96650" wrap="square" tIns="48325">
            <a:noAutofit/>
          </a:bodyPr>
          <a:lstStyle/>
          <a:p>
            <a:pPr indent="0" lvl="0" marL="0" rtl="0" algn="l">
              <a:spcBef>
                <a:spcPts val="0"/>
              </a:spcBef>
              <a:spcAft>
                <a:spcPts val="0"/>
              </a:spcAft>
              <a:buNone/>
            </a:pPr>
            <a:r>
              <a:t/>
            </a:r>
            <a:endParaRPr/>
          </a:p>
        </p:txBody>
      </p:sp>
      <p:sp>
        <p:nvSpPr>
          <p:cNvPr id="123" name="Google Shape;123;p1:notes"/>
          <p:cNvSpPr/>
          <p:nvPr>
            <p:ph idx="2" type="sldImg"/>
          </p:nvPr>
        </p:nvSpPr>
        <p:spPr>
          <a:xfrm>
            <a:off x="1497012" y="1200150"/>
            <a:ext cx="4321175" cy="32400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10:notes"/>
          <p:cNvSpPr txBox="1"/>
          <p:nvPr>
            <p:ph idx="1" type="body"/>
          </p:nvPr>
        </p:nvSpPr>
        <p:spPr>
          <a:xfrm>
            <a:off x="731837" y="4621212"/>
            <a:ext cx="5851525" cy="3779837"/>
          </a:xfrm>
          <a:prstGeom prst="rect">
            <a:avLst/>
          </a:prstGeom>
        </p:spPr>
        <p:txBody>
          <a:bodyPr anchorCtr="0" anchor="t" bIns="48325" lIns="96650" spcFirstLastPara="1" rIns="96650" wrap="square" tIns="48325">
            <a:noAutofit/>
          </a:bodyPr>
          <a:lstStyle/>
          <a:p>
            <a:pPr indent="0" lvl="0" marL="0" rtl="0" algn="l">
              <a:spcBef>
                <a:spcPts val="0"/>
              </a:spcBef>
              <a:spcAft>
                <a:spcPts val="0"/>
              </a:spcAft>
              <a:buNone/>
            </a:pPr>
            <a:r>
              <a:t/>
            </a:r>
            <a:endParaRPr/>
          </a:p>
        </p:txBody>
      </p:sp>
      <p:sp>
        <p:nvSpPr>
          <p:cNvPr id="176" name="Google Shape;176;p10:notes"/>
          <p:cNvSpPr/>
          <p:nvPr>
            <p:ph idx="2" type="sldImg"/>
          </p:nvPr>
        </p:nvSpPr>
        <p:spPr>
          <a:xfrm>
            <a:off x="1497012" y="1200150"/>
            <a:ext cx="4321175" cy="32400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11:notes"/>
          <p:cNvSpPr txBox="1"/>
          <p:nvPr>
            <p:ph idx="1" type="body"/>
          </p:nvPr>
        </p:nvSpPr>
        <p:spPr>
          <a:xfrm>
            <a:off x="731837" y="4621212"/>
            <a:ext cx="5851525" cy="3779837"/>
          </a:xfrm>
          <a:prstGeom prst="rect">
            <a:avLst/>
          </a:prstGeom>
        </p:spPr>
        <p:txBody>
          <a:bodyPr anchorCtr="0" anchor="t" bIns="48325" lIns="96650" spcFirstLastPara="1" rIns="96650" wrap="square" tIns="48325">
            <a:noAutofit/>
          </a:bodyPr>
          <a:lstStyle/>
          <a:p>
            <a:pPr indent="0" lvl="0" marL="0" rtl="0" algn="l">
              <a:spcBef>
                <a:spcPts val="0"/>
              </a:spcBef>
              <a:spcAft>
                <a:spcPts val="0"/>
              </a:spcAft>
              <a:buNone/>
            </a:pPr>
            <a:r>
              <a:t/>
            </a:r>
            <a:endParaRPr/>
          </a:p>
        </p:txBody>
      </p:sp>
      <p:sp>
        <p:nvSpPr>
          <p:cNvPr id="183" name="Google Shape;183;p11:notes"/>
          <p:cNvSpPr/>
          <p:nvPr>
            <p:ph idx="2" type="sldImg"/>
          </p:nvPr>
        </p:nvSpPr>
        <p:spPr>
          <a:xfrm>
            <a:off x="1497012" y="1200150"/>
            <a:ext cx="4321175" cy="32400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12:notes"/>
          <p:cNvSpPr txBox="1"/>
          <p:nvPr>
            <p:ph idx="1" type="body"/>
          </p:nvPr>
        </p:nvSpPr>
        <p:spPr>
          <a:xfrm>
            <a:off x="731837" y="4621212"/>
            <a:ext cx="5851525" cy="3779837"/>
          </a:xfrm>
          <a:prstGeom prst="rect">
            <a:avLst/>
          </a:prstGeom>
        </p:spPr>
        <p:txBody>
          <a:bodyPr anchorCtr="0" anchor="t" bIns="48325" lIns="96650" spcFirstLastPara="1" rIns="96650" wrap="square" tIns="48325">
            <a:noAutofit/>
          </a:bodyPr>
          <a:lstStyle/>
          <a:p>
            <a:pPr indent="0" lvl="0" marL="0" rtl="0" algn="l">
              <a:spcBef>
                <a:spcPts val="0"/>
              </a:spcBef>
              <a:spcAft>
                <a:spcPts val="0"/>
              </a:spcAft>
              <a:buNone/>
            </a:pPr>
            <a:r>
              <a:t/>
            </a:r>
            <a:endParaRPr/>
          </a:p>
        </p:txBody>
      </p:sp>
      <p:sp>
        <p:nvSpPr>
          <p:cNvPr id="189" name="Google Shape;189;p12:notes"/>
          <p:cNvSpPr/>
          <p:nvPr>
            <p:ph idx="2" type="sldImg"/>
          </p:nvPr>
        </p:nvSpPr>
        <p:spPr>
          <a:xfrm>
            <a:off x="1497012" y="1200150"/>
            <a:ext cx="4321175" cy="32400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13:notes"/>
          <p:cNvSpPr txBox="1"/>
          <p:nvPr>
            <p:ph idx="1" type="body"/>
          </p:nvPr>
        </p:nvSpPr>
        <p:spPr>
          <a:xfrm>
            <a:off x="731837" y="4621212"/>
            <a:ext cx="5851525" cy="3779837"/>
          </a:xfrm>
          <a:prstGeom prst="rect">
            <a:avLst/>
          </a:prstGeom>
        </p:spPr>
        <p:txBody>
          <a:bodyPr anchorCtr="0" anchor="t" bIns="48325" lIns="96650" spcFirstLastPara="1" rIns="96650" wrap="square" tIns="48325">
            <a:noAutofit/>
          </a:bodyPr>
          <a:lstStyle/>
          <a:p>
            <a:pPr indent="0" lvl="0" marL="0" rtl="0" algn="l">
              <a:spcBef>
                <a:spcPts val="0"/>
              </a:spcBef>
              <a:spcAft>
                <a:spcPts val="0"/>
              </a:spcAft>
              <a:buNone/>
            </a:pPr>
            <a:r>
              <a:t/>
            </a:r>
            <a:endParaRPr/>
          </a:p>
        </p:txBody>
      </p:sp>
      <p:sp>
        <p:nvSpPr>
          <p:cNvPr id="196" name="Google Shape;196;p13:notes"/>
          <p:cNvSpPr/>
          <p:nvPr>
            <p:ph idx="2" type="sldImg"/>
          </p:nvPr>
        </p:nvSpPr>
        <p:spPr>
          <a:xfrm>
            <a:off x="1497012" y="1200150"/>
            <a:ext cx="4321175" cy="32400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14:notes"/>
          <p:cNvSpPr txBox="1"/>
          <p:nvPr>
            <p:ph idx="1" type="body"/>
          </p:nvPr>
        </p:nvSpPr>
        <p:spPr>
          <a:xfrm>
            <a:off x="731837" y="4621212"/>
            <a:ext cx="5851525" cy="3779837"/>
          </a:xfrm>
          <a:prstGeom prst="rect">
            <a:avLst/>
          </a:prstGeom>
        </p:spPr>
        <p:txBody>
          <a:bodyPr anchorCtr="0" anchor="t" bIns="48325" lIns="96650" spcFirstLastPara="1" rIns="96650" wrap="square" tIns="48325">
            <a:noAutofit/>
          </a:bodyPr>
          <a:lstStyle/>
          <a:p>
            <a:pPr indent="0" lvl="0" marL="0" rtl="0" algn="l">
              <a:spcBef>
                <a:spcPts val="0"/>
              </a:spcBef>
              <a:spcAft>
                <a:spcPts val="0"/>
              </a:spcAft>
              <a:buNone/>
            </a:pPr>
            <a:r>
              <a:t/>
            </a:r>
            <a:endParaRPr/>
          </a:p>
        </p:txBody>
      </p:sp>
      <p:sp>
        <p:nvSpPr>
          <p:cNvPr id="201" name="Google Shape;201;p14:notes"/>
          <p:cNvSpPr/>
          <p:nvPr>
            <p:ph idx="2" type="sldImg"/>
          </p:nvPr>
        </p:nvSpPr>
        <p:spPr>
          <a:xfrm>
            <a:off x="1497012" y="1200150"/>
            <a:ext cx="4321175" cy="32400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15:notes"/>
          <p:cNvSpPr txBox="1"/>
          <p:nvPr>
            <p:ph idx="1" type="body"/>
          </p:nvPr>
        </p:nvSpPr>
        <p:spPr>
          <a:xfrm>
            <a:off x="731837" y="4621212"/>
            <a:ext cx="5851525" cy="3779837"/>
          </a:xfrm>
          <a:prstGeom prst="rect">
            <a:avLst/>
          </a:prstGeom>
        </p:spPr>
        <p:txBody>
          <a:bodyPr anchorCtr="0" anchor="t" bIns="48325" lIns="96650" spcFirstLastPara="1" rIns="96650" wrap="square" tIns="48325">
            <a:noAutofit/>
          </a:bodyPr>
          <a:lstStyle/>
          <a:p>
            <a:pPr indent="0" lvl="0" marL="0" rtl="0" algn="l">
              <a:spcBef>
                <a:spcPts val="0"/>
              </a:spcBef>
              <a:spcAft>
                <a:spcPts val="0"/>
              </a:spcAft>
              <a:buNone/>
            </a:pPr>
            <a:r>
              <a:t/>
            </a:r>
            <a:endParaRPr/>
          </a:p>
        </p:txBody>
      </p:sp>
      <p:sp>
        <p:nvSpPr>
          <p:cNvPr id="206" name="Google Shape;206;p15:notes"/>
          <p:cNvSpPr/>
          <p:nvPr>
            <p:ph idx="2" type="sldImg"/>
          </p:nvPr>
        </p:nvSpPr>
        <p:spPr>
          <a:xfrm>
            <a:off x="1497012" y="1200150"/>
            <a:ext cx="4321175" cy="32400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16:notes"/>
          <p:cNvSpPr txBox="1"/>
          <p:nvPr>
            <p:ph idx="1" type="body"/>
          </p:nvPr>
        </p:nvSpPr>
        <p:spPr>
          <a:xfrm>
            <a:off x="731837" y="4621212"/>
            <a:ext cx="5851525" cy="3779837"/>
          </a:xfrm>
          <a:prstGeom prst="rect">
            <a:avLst/>
          </a:prstGeom>
        </p:spPr>
        <p:txBody>
          <a:bodyPr anchorCtr="0" anchor="t" bIns="48325" lIns="96650" spcFirstLastPara="1" rIns="96650" wrap="square" tIns="48325">
            <a:noAutofit/>
          </a:bodyPr>
          <a:lstStyle/>
          <a:p>
            <a:pPr indent="0" lvl="0" marL="0" rtl="0" algn="l">
              <a:spcBef>
                <a:spcPts val="0"/>
              </a:spcBef>
              <a:spcAft>
                <a:spcPts val="0"/>
              </a:spcAft>
              <a:buNone/>
            </a:pPr>
            <a:r>
              <a:t/>
            </a:r>
            <a:endParaRPr/>
          </a:p>
        </p:txBody>
      </p:sp>
      <p:sp>
        <p:nvSpPr>
          <p:cNvPr id="211" name="Google Shape;211;p16:notes"/>
          <p:cNvSpPr/>
          <p:nvPr>
            <p:ph idx="2" type="sldImg"/>
          </p:nvPr>
        </p:nvSpPr>
        <p:spPr>
          <a:xfrm>
            <a:off x="1497012" y="1200150"/>
            <a:ext cx="4321175" cy="32400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17:notes"/>
          <p:cNvSpPr txBox="1"/>
          <p:nvPr>
            <p:ph idx="1" type="body"/>
          </p:nvPr>
        </p:nvSpPr>
        <p:spPr>
          <a:xfrm>
            <a:off x="731837" y="4621212"/>
            <a:ext cx="5851525" cy="3779837"/>
          </a:xfrm>
          <a:prstGeom prst="rect">
            <a:avLst/>
          </a:prstGeom>
        </p:spPr>
        <p:txBody>
          <a:bodyPr anchorCtr="0" anchor="t" bIns="48325" lIns="96650" spcFirstLastPara="1" rIns="96650" wrap="square" tIns="48325">
            <a:noAutofit/>
          </a:bodyPr>
          <a:lstStyle/>
          <a:p>
            <a:pPr indent="0" lvl="0" marL="0" rtl="0" algn="l">
              <a:spcBef>
                <a:spcPts val="0"/>
              </a:spcBef>
              <a:spcAft>
                <a:spcPts val="0"/>
              </a:spcAft>
              <a:buNone/>
            </a:pPr>
            <a:r>
              <a:t/>
            </a:r>
            <a:endParaRPr/>
          </a:p>
        </p:txBody>
      </p:sp>
      <p:sp>
        <p:nvSpPr>
          <p:cNvPr id="216" name="Google Shape;216;p17:notes"/>
          <p:cNvSpPr/>
          <p:nvPr>
            <p:ph idx="2" type="sldImg"/>
          </p:nvPr>
        </p:nvSpPr>
        <p:spPr>
          <a:xfrm>
            <a:off x="1497012" y="1200150"/>
            <a:ext cx="4321175" cy="32400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18:notes"/>
          <p:cNvSpPr txBox="1"/>
          <p:nvPr>
            <p:ph idx="1" type="body"/>
          </p:nvPr>
        </p:nvSpPr>
        <p:spPr>
          <a:xfrm>
            <a:off x="731837" y="4621212"/>
            <a:ext cx="5851525" cy="3779837"/>
          </a:xfrm>
          <a:prstGeom prst="rect">
            <a:avLst/>
          </a:prstGeom>
        </p:spPr>
        <p:txBody>
          <a:bodyPr anchorCtr="0" anchor="t" bIns="48325" lIns="96650" spcFirstLastPara="1" rIns="96650" wrap="square" tIns="48325">
            <a:noAutofit/>
          </a:bodyPr>
          <a:lstStyle/>
          <a:p>
            <a:pPr indent="0" lvl="0" marL="0" rtl="0" algn="l">
              <a:spcBef>
                <a:spcPts val="0"/>
              </a:spcBef>
              <a:spcAft>
                <a:spcPts val="0"/>
              </a:spcAft>
              <a:buNone/>
            </a:pPr>
            <a:r>
              <a:t/>
            </a:r>
            <a:endParaRPr/>
          </a:p>
        </p:txBody>
      </p:sp>
      <p:sp>
        <p:nvSpPr>
          <p:cNvPr id="221" name="Google Shape;221;p18:notes"/>
          <p:cNvSpPr/>
          <p:nvPr>
            <p:ph idx="2" type="sldImg"/>
          </p:nvPr>
        </p:nvSpPr>
        <p:spPr>
          <a:xfrm>
            <a:off x="1497012" y="1200150"/>
            <a:ext cx="4321175" cy="32400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19:notes"/>
          <p:cNvSpPr txBox="1"/>
          <p:nvPr>
            <p:ph idx="1" type="body"/>
          </p:nvPr>
        </p:nvSpPr>
        <p:spPr>
          <a:xfrm>
            <a:off x="731837" y="4621212"/>
            <a:ext cx="5851525" cy="3779837"/>
          </a:xfrm>
          <a:prstGeom prst="rect">
            <a:avLst/>
          </a:prstGeom>
        </p:spPr>
        <p:txBody>
          <a:bodyPr anchorCtr="0" anchor="t" bIns="48325" lIns="96650" spcFirstLastPara="1" rIns="96650" wrap="square" tIns="48325">
            <a:noAutofit/>
          </a:bodyPr>
          <a:lstStyle/>
          <a:p>
            <a:pPr indent="0" lvl="0" marL="0" rtl="0" algn="l">
              <a:spcBef>
                <a:spcPts val="0"/>
              </a:spcBef>
              <a:spcAft>
                <a:spcPts val="0"/>
              </a:spcAft>
              <a:buNone/>
            </a:pPr>
            <a:r>
              <a:t/>
            </a:r>
            <a:endParaRPr/>
          </a:p>
        </p:txBody>
      </p:sp>
      <p:sp>
        <p:nvSpPr>
          <p:cNvPr id="227" name="Google Shape;227;p19:notes"/>
          <p:cNvSpPr/>
          <p:nvPr>
            <p:ph idx="2" type="sldImg"/>
          </p:nvPr>
        </p:nvSpPr>
        <p:spPr>
          <a:xfrm>
            <a:off x="1497012" y="1200150"/>
            <a:ext cx="4321175" cy="32400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2:notes"/>
          <p:cNvSpPr txBox="1"/>
          <p:nvPr>
            <p:ph idx="1" type="body"/>
          </p:nvPr>
        </p:nvSpPr>
        <p:spPr>
          <a:xfrm>
            <a:off x="731837" y="4621212"/>
            <a:ext cx="5851525" cy="3779837"/>
          </a:xfrm>
          <a:prstGeom prst="rect">
            <a:avLst/>
          </a:prstGeom>
        </p:spPr>
        <p:txBody>
          <a:bodyPr anchorCtr="0" anchor="t" bIns="48325" lIns="96650" spcFirstLastPara="1" rIns="96650" wrap="square" tIns="48325">
            <a:noAutofit/>
          </a:bodyPr>
          <a:lstStyle/>
          <a:p>
            <a:pPr indent="0" lvl="0" marL="0" rtl="0" algn="l">
              <a:spcBef>
                <a:spcPts val="0"/>
              </a:spcBef>
              <a:spcAft>
                <a:spcPts val="0"/>
              </a:spcAft>
              <a:buNone/>
            </a:pPr>
            <a:r>
              <a:t/>
            </a:r>
            <a:endParaRPr/>
          </a:p>
        </p:txBody>
      </p:sp>
      <p:sp>
        <p:nvSpPr>
          <p:cNvPr id="132" name="Google Shape;132;p2:notes"/>
          <p:cNvSpPr/>
          <p:nvPr>
            <p:ph idx="2" type="sldImg"/>
          </p:nvPr>
        </p:nvSpPr>
        <p:spPr>
          <a:xfrm>
            <a:off x="1497012" y="1200150"/>
            <a:ext cx="4321175" cy="32400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20:notes"/>
          <p:cNvSpPr txBox="1"/>
          <p:nvPr>
            <p:ph idx="1" type="body"/>
          </p:nvPr>
        </p:nvSpPr>
        <p:spPr>
          <a:xfrm>
            <a:off x="731837" y="4621212"/>
            <a:ext cx="5851525" cy="3779837"/>
          </a:xfrm>
          <a:prstGeom prst="rect">
            <a:avLst/>
          </a:prstGeom>
        </p:spPr>
        <p:txBody>
          <a:bodyPr anchorCtr="0" anchor="t" bIns="48325" lIns="96650" spcFirstLastPara="1" rIns="96650" wrap="square" tIns="48325">
            <a:noAutofit/>
          </a:bodyPr>
          <a:lstStyle/>
          <a:p>
            <a:pPr indent="0" lvl="0" marL="0" rtl="0" algn="l">
              <a:spcBef>
                <a:spcPts val="0"/>
              </a:spcBef>
              <a:spcAft>
                <a:spcPts val="0"/>
              </a:spcAft>
              <a:buNone/>
            </a:pPr>
            <a:r>
              <a:t/>
            </a:r>
            <a:endParaRPr/>
          </a:p>
        </p:txBody>
      </p:sp>
      <p:sp>
        <p:nvSpPr>
          <p:cNvPr id="233" name="Google Shape;233;p20:notes"/>
          <p:cNvSpPr/>
          <p:nvPr>
            <p:ph idx="2" type="sldImg"/>
          </p:nvPr>
        </p:nvSpPr>
        <p:spPr>
          <a:xfrm>
            <a:off x="1497012" y="1200150"/>
            <a:ext cx="4321175" cy="32400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3:notes"/>
          <p:cNvSpPr txBox="1"/>
          <p:nvPr>
            <p:ph idx="1" type="body"/>
          </p:nvPr>
        </p:nvSpPr>
        <p:spPr>
          <a:xfrm>
            <a:off x="731837" y="4621212"/>
            <a:ext cx="5851525" cy="3779837"/>
          </a:xfrm>
          <a:prstGeom prst="rect">
            <a:avLst/>
          </a:prstGeom>
        </p:spPr>
        <p:txBody>
          <a:bodyPr anchorCtr="0" anchor="t" bIns="48325" lIns="96650" spcFirstLastPara="1" rIns="96650" wrap="square" tIns="48325">
            <a:noAutofit/>
          </a:bodyPr>
          <a:lstStyle/>
          <a:p>
            <a:pPr indent="0" lvl="0" marL="0" rtl="0" algn="l">
              <a:spcBef>
                <a:spcPts val="0"/>
              </a:spcBef>
              <a:spcAft>
                <a:spcPts val="0"/>
              </a:spcAft>
              <a:buNone/>
            </a:pPr>
            <a:r>
              <a:t/>
            </a:r>
            <a:endParaRPr/>
          </a:p>
        </p:txBody>
      </p:sp>
      <p:sp>
        <p:nvSpPr>
          <p:cNvPr id="137" name="Google Shape;137;p3:notes"/>
          <p:cNvSpPr/>
          <p:nvPr>
            <p:ph idx="2" type="sldImg"/>
          </p:nvPr>
        </p:nvSpPr>
        <p:spPr>
          <a:xfrm>
            <a:off x="1497012" y="1200150"/>
            <a:ext cx="4321175" cy="32400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4:notes"/>
          <p:cNvSpPr txBox="1"/>
          <p:nvPr>
            <p:ph idx="1" type="body"/>
          </p:nvPr>
        </p:nvSpPr>
        <p:spPr>
          <a:xfrm>
            <a:off x="731837" y="4621212"/>
            <a:ext cx="5851525" cy="3779837"/>
          </a:xfrm>
          <a:prstGeom prst="rect">
            <a:avLst/>
          </a:prstGeom>
        </p:spPr>
        <p:txBody>
          <a:bodyPr anchorCtr="0" anchor="t" bIns="48325" lIns="96650" spcFirstLastPara="1" rIns="96650" wrap="square" tIns="48325">
            <a:noAutofit/>
          </a:bodyPr>
          <a:lstStyle/>
          <a:p>
            <a:pPr indent="0" lvl="0" marL="0" rtl="0" algn="l">
              <a:spcBef>
                <a:spcPts val="0"/>
              </a:spcBef>
              <a:spcAft>
                <a:spcPts val="0"/>
              </a:spcAft>
              <a:buNone/>
            </a:pPr>
            <a:r>
              <a:t/>
            </a:r>
            <a:endParaRPr/>
          </a:p>
        </p:txBody>
      </p:sp>
      <p:sp>
        <p:nvSpPr>
          <p:cNvPr id="142" name="Google Shape;142;p4:notes"/>
          <p:cNvSpPr/>
          <p:nvPr>
            <p:ph idx="2" type="sldImg"/>
          </p:nvPr>
        </p:nvSpPr>
        <p:spPr>
          <a:xfrm>
            <a:off x="1497012" y="1200150"/>
            <a:ext cx="4321175" cy="32400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5:notes"/>
          <p:cNvSpPr txBox="1"/>
          <p:nvPr>
            <p:ph idx="1" type="body"/>
          </p:nvPr>
        </p:nvSpPr>
        <p:spPr>
          <a:xfrm>
            <a:off x="731837" y="4621212"/>
            <a:ext cx="5851525" cy="3779837"/>
          </a:xfrm>
          <a:prstGeom prst="rect">
            <a:avLst/>
          </a:prstGeom>
        </p:spPr>
        <p:txBody>
          <a:bodyPr anchorCtr="0" anchor="t" bIns="48325" lIns="96650" spcFirstLastPara="1" rIns="96650" wrap="square" tIns="48325">
            <a:noAutofit/>
          </a:bodyPr>
          <a:lstStyle/>
          <a:p>
            <a:pPr indent="0" lvl="0" marL="0" rtl="0" algn="l">
              <a:spcBef>
                <a:spcPts val="0"/>
              </a:spcBef>
              <a:spcAft>
                <a:spcPts val="0"/>
              </a:spcAft>
              <a:buNone/>
            </a:pPr>
            <a:r>
              <a:t/>
            </a:r>
            <a:endParaRPr/>
          </a:p>
        </p:txBody>
      </p:sp>
      <p:sp>
        <p:nvSpPr>
          <p:cNvPr id="148" name="Google Shape;148;p5:notes"/>
          <p:cNvSpPr/>
          <p:nvPr>
            <p:ph idx="2" type="sldImg"/>
          </p:nvPr>
        </p:nvSpPr>
        <p:spPr>
          <a:xfrm>
            <a:off x="1497012" y="1200150"/>
            <a:ext cx="4321175" cy="32400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6:notes"/>
          <p:cNvSpPr txBox="1"/>
          <p:nvPr>
            <p:ph idx="1" type="body"/>
          </p:nvPr>
        </p:nvSpPr>
        <p:spPr>
          <a:xfrm>
            <a:off x="731837" y="4621212"/>
            <a:ext cx="5851525" cy="3779837"/>
          </a:xfrm>
          <a:prstGeom prst="rect">
            <a:avLst/>
          </a:prstGeom>
        </p:spPr>
        <p:txBody>
          <a:bodyPr anchorCtr="0" anchor="t" bIns="48325" lIns="96650" spcFirstLastPara="1" rIns="96650" wrap="square" tIns="48325">
            <a:noAutofit/>
          </a:bodyPr>
          <a:lstStyle/>
          <a:p>
            <a:pPr indent="0" lvl="0" marL="0" rtl="0" algn="l">
              <a:spcBef>
                <a:spcPts val="0"/>
              </a:spcBef>
              <a:spcAft>
                <a:spcPts val="0"/>
              </a:spcAft>
              <a:buNone/>
            </a:pPr>
            <a:r>
              <a:t/>
            </a:r>
            <a:endParaRPr/>
          </a:p>
        </p:txBody>
      </p:sp>
      <p:sp>
        <p:nvSpPr>
          <p:cNvPr id="153" name="Google Shape;153;p6:notes"/>
          <p:cNvSpPr/>
          <p:nvPr>
            <p:ph idx="2" type="sldImg"/>
          </p:nvPr>
        </p:nvSpPr>
        <p:spPr>
          <a:xfrm>
            <a:off x="1497012" y="1200150"/>
            <a:ext cx="4321175" cy="32400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7:notes"/>
          <p:cNvSpPr txBox="1"/>
          <p:nvPr>
            <p:ph idx="1" type="body"/>
          </p:nvPr>
        </p:nvSpPr>
        <p:spPr>
          <a:xfrm>
            <a:off x="731837" y="4621212"/>
            <a:ext cx="5851525" cy="3779837"/>
          </a:xfrm>
          <a:prstGeom prst="rect">
            <a:avLst/>
          </a:prstGeom>
        </p:spPr>
        <p:txBody>
          <a:bodyPr anchorCtr="0" anchor="t" bIns="48325" lIns="96650" spcFirstLastPara="1" rIns="96650" wrap="square" tIns="48325">
            <a:noAutofit/>
          </a:bodyPr>
          <a:lstStyle/>
          <a:p>
            <a:pPr indent="0" lvl="0" marL="0" rtl="0" algn="l">
              <a:spcBef>
                <a:spcPts val="0"/>
              </a:spcBef>
              <a:spcAft>
                <a:spcPts val="0"/>
              </a:spcAft>
              <a:buNone/>
            </a:pPr>
            <a:r>
              <a:t/>
            </a:r>
            <a:endParaRPr/>
          </a:p>
        </p:txBody>
      </p:sp>
      <p:sp>
        <p:nvSpPr>
          <p:cNvPr id="158" name="Google Shape;158;p7:notes"/>
          <p:cNvSpPr/>
          <p:nvPr>
            <p:ph idx="2" type="sldImg"/>
          </p:nvPr>
        </p:nvSpPr>
        <p:spPr>
          <a:xfrm>
            <a:off x="1497012" y="1200150"/>
            <a:ext cx="4321175" cy="32400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8:notes"/>
          <p:cNvSpPr txBox="1"/>
          <p:nvPr>
            <p:ph idx="1" type="body"/>
          </p:nvPr>
        </p:nvSpPr>
        <p:spPr>
          <a:xfrm>
            <a:off x="731837" y="4621212"/>
            <a:ext cx="5851525" cy="3779837"/>
          </a:xfrm>
          <a:prstGeom prst="rect">
            <a:avLst/>
          </a:prstGeom>
        </p:spPr>
        <p:txBody>
          <a:bodyPr anchorCtr="0" anchor="t" bIns="48325" lIns="96650" spcFirstLastPara="1" rIns="96650" wrap="square" tIns="48325">
            <a:noAutofit/>
          </a:bodyPr>
          <a:lstStyle/>
          <a:p>
            <a:pPr indent="0" lvl="0" marL="0" rtl="0" algn="l">
              <a:spcBef>
                <a:spcPts val="0"/>
              </a:spcBef>
              <a:spcAft>
                <a:spcPts val="0"/>
              </a:spcAft>
              <a:buNone/>
            </a:pPr>
            <a:r>
              <a:t/>
            </a:r>
            <a:endParaRPr/>
          </a:p>
        </p:txBody>
      </p:sp>
      <p:sp>
        <p:nvSpPr>
          <p:cNvPr id="163" name="Google Shape;163;p8:notes"/>
          <p:cNvSpPr/>
          <p:nvPr>
            <p:ph idx="2" type="sldImg"/>
          </p:nvPr>
        </p:nvSpPr>
        <p:spPr>
          <a:xfrm>
            <a:off x="1497012" y="1200150"/>
            <a:ext cx="4321175" cy="32400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9:notes"/>
          <p:cNvSpPr txBox="1"/>
          <p:nvPr>
            <p:ph idx="1" type="body"/>
          </p:nvPr>
        </p:nvSpPr>
        <p:spPr>
          <a:xfrm>
            <a:off x="731837" y="4621212"/>
            <a:ext cx="5851525" cy="3779837"/>
          </a:xfrm>
          <a:prstGeom prst="rect">
            <a:avLst/>
          </a:prstGeom>
        </p:spPr>
        <p:txBody>
          <a:bodyPr anchorCtr="0" anchor="t" bIns="48325" lIns="96650" spcFirstLastPara="1" rIns="96650" wrap="square" tIns="48325">
            <a:noAutofit/>
          </a:bodyPr>
          <a:lstStyle/>
          <a:p>
            <a:pPr indent="0" lvl="0" marL="0" rtl="0" algn="l">
              <a:spcBef>
                <a:spcPts val="0"/>
              </a:spcBef>
              <a:spcAft>
                <a:spcPts val="0"/>
              </a:spcAft>
              <a:buNone/>
            </a:pPr>
            <a:r>
              <a:t/>
            </a:r>
            <a:endParaRPr/>
          </a:p>
        </p:txBody>
      </p:sp>
      <p:sp>
        <p:nvSpPr>
          <p:cNvPr id="168" name="Google Shape;168;p9:notes"/>
          <p:cNvSpPr/>
          <p:nvPr>
            <p:ph idx="2" type="sldImg"/>
          </p:nvPr>
        </p:nvSpPr>
        <p:spPr>
          <a:xfrm>
            <a:off x="1497012" y="1200150"/>
            <a:ext cx="4321175" cy="32400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0" name="Shape 20"/>
        <p:cNvGrpSpPr/>
        <p:nvPr/>
      </p:nvGrpSpPr>
      <p:grpSpPr>
        <a:xfrm>
          <a:off x="0" y="0"/>
          <a:ext cx="0" cy="0"/>
          <a:chOff x="0" y="0"/>
          <a:chExt cx="0" cy="0"/>
        </a:xfrm>
      </p:grpSpPr>
      <p:sp>
        <p:nvSpPr>
          <p:cNvPr id="21" name="Google Shape;21;p22"/>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22"/>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lvl1pPr indent="-337185" lvl="0" marL="457200" algn="l">
              <a:spcBef>
                <a:spcPts val="360"/>
              </a:spcBef>
              <a:spcAft>
                <a:spcPts val="0"/>
              </a:spcAft>
              <a:buSzPts val="1710"/>
              <a:buChar char="⚫"/>
              <a:defRPr/>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23" name="Google Shape;23;p22"/>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sz="1200">
                <a:solidFill>
                  <a:srgbClr val="045C75"/>
                </a:solidFill>
                <a:latin typeface="Times New Roman"/>
                <a:ea typeface="Times New Roman"/>
                <a:cs typeface="Times New Roman"/>
                <a:sym typeface="Times New Roman"/>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22"/>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22"/>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98" name="Shape 98"/>
        <p:cNvGrpSpPr/>
        <p:nvPr/>
      </p:nvGrpSpPr>
      <p:grpSpPr>
        <a:xfrm>
          <a:off x="0" y="0"/>
          <a:ext cx="0" cy="0"/>
          <a:chOff x="0" y="0"/>
          <a:chExt cx="0" cy="0"/>
        </a:xfrm>
      </p:grpSpPr>
      <p:sp>
        <p:nvSpPr>
          <p:cNvPr id="99" name="Google Shape;99;p33"/>
          <p:cNvSpPr txBox="1"/>
          <p:nvPr>
            <p:ph type="title"/>
          </p:nvPr>
        </p:nvSpPr>
        <p:spPr>
          <a:xfrm>
            <a:off x="530352" y="1316736"/>
            <a:ext cx="7772400" cy="1362456"/>
          </a:xfrm>
          <a:prstGeom prst="rect">
            <a:avLst/>
          </a:prstGeom>
          <a:noFill/>
          <a:ln>
            <a:noFill/>
          </a:ln>
        </p:spPr>
        <p:txBody>
          <a:bodyPr anchorCtr="0" anchor="b" bIns="0" lIns="0" spcFirstLastPara="1" rIns="0" wrap="square" tIns="0">
            <a:noAutofit/>
          </a:bodyPr>
          <a:lstStyle>
            <a:lvl1pPr lvl="0" algn="l">
              <a:spcBef>
                <a:spcPts val="0"/>
              </a:spcBef>
              <a:spcAft>
                <a:spcPts val="0"/>
              </a:spcAft>
              <a:buClr>
                <a:srgbClr val="4AE3AC"/>
              </a:buClr>
              <a:buSzPts val="5600"/>
              <a:buFont typeface="Arial"/>
              <a:buNone/>
              <a:defRPr b="1" sz="5600" cap="none">
                <a:solidFill>
                  <a:srgbClr val="4AE3AC"/>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0" name="Google Shape;100;p33"/>
          <p:cNvSpPr txBox="1"/>
          <p:nvPr>
            <p:ph idx="1" type="body"/>
          </p:nvPr>
        </p:nvSpPr>
        <p:spPr>
          <a:xfrm>
            <a:off x="530352" y="2704664"/>
            <a:ext cx="7772400" cy="1509712"/>
          </a:xfrm>
          <a:prstGeom prst="rect">
            <a:avLst/>
          </a:prstGeom>
          <a:noFill/>
          <a:ln>
            <a:noFill/>
          </a:ln>
        </p:spPr>
        <p:txBody>
          <a:bodyPr anchorCtr="0" anchor="t" bIns="45700" lIns="45700" spcFirstLastPara="1" rIns="45700" wrap="square" tIns="45700">
            <a:noAutofit/>
          </a:bodyPr>
          <a:lstStyle>
            <a:lvl1pPr indent="-228600" lvl="0" marL="457200" algn="l">
              <a:spcBef>
                <a:spcPts val="440"/>
              </a:spcBef>
              <a:spcAft>
                <a:spcPts val="0"/>
              </a:spcAft>
              <a:buSzPts val="2090"/>
              <a:buNone/>
              <a:defRPr sz="2200">
                <a:solidFill>
                  <a:schemeClr val="lt1"/>
                </a:solidFill>
              </a:defRPr>
            </a:lvl1pPr>
            <a:lvl2pPr indent="-228600" lvl="1" marL="914400" algn="l">
              <a:spcBef>
                <a:spcPts val="360"/>
              </a:spcBef>
              <a:spcAft>
                <a:spcPts val="0"/>
              </a:spcAft>
              <a:buSzPts val="1530"/>
              <a:buNone/>
              <a:defRPr sz="1800">
                <a:solidFill>
                  <a:schemeClr val="lt1"/>
                </a:solidFill>
              </a:defRPr>
            </a:lvl2pPr>
            <a:lvl3pPr indent="-228600" lvl="2" marL="1371600" algn="l">
              <a:spcBef>
                <a:spcPts val="320"/>
              </a:spcBef>
              <a:spcAft>
                <a:spcPts val="0"/>
              </a:spcAft>
              <a:buSzPts val="1120"/>
              <a:buNone/>
              <a:defRPr sz="1600">
                <a:solidFill>
                  <a:schemeClr val="lt1"/>
                </a:solidFill>
              </a:defRPr>
            </a:lvl3pPr>
            <a:lvl4pPr indent="-228600" lvl="3" marL="1828800" algn="l">
              <a:spcBef>
                <a:spcPts val="280"/>
              </a:spcBef>
              <a:spcAft>
                <a:spcPts val="0"/>
              </a:spcAft>
              <a:buSzPts val="910"/>
              <a:buNone/>
              <a:defRPr sz="1400">
                <a:solidFill>
                  <a:schemeClr val="lt1"/>
                </a:solidFill>
              </a:defRPr>
            </a:lvl4pPr>
            <a:lvl5pPr indent="-228600" lvl="4" marL="2286000" algn="l">
              <a:spcBef>
                <a:spcPts val="280"/>
              </a:spcBef>
              <a:spcAft>
                <a:spcPts val="0"/>
              </a:spcAft>
              <a:buSzPts val="910"/>
              <a:buNone/>
              <a:defRPr sz="1400">
                <a:solidFill>
                  <a:schemeClr val="lt1"/>
                </a:solidFill>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01" name="Google Shape;101;p33"/>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sz="1200">
                <a:solidFill>
                  <a:srgbClr val="D1EAEE"/>
                </a:solidFill>
                <a:latin typeface="Times New Roman"/>
                <a:ea typeface="Times New Roman"/>
                <a:cs typeface="Times New Roman"/>
                <a:sym typeface="Times New Roman"/>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2" name="Google Shape;102;p33"/>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3" name="Google Shape;103;p33"/>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spTree>
      <p:nvGrpSpPr>
        <p:cNvPr id="114" name="Shape 114"/>
        <p:cNvGrpSpPr/>
        <p:nvPr/>
      </p:nvGrpSpPr>
      <p:grpSpPr>
        <a:xfrm>
          <a:off x="0" y="0"/>
          <a:ext cx="0" cy="0"/>
          <a:chOff x="0" y="0"/>
          <a:chExt cx="0" cy="0"/>
        </a:xfrm>
      </p:grpSpPr>
      <p:sp>
        <p:nvSpPr>
          <p:cNvPr id="115" name="Google Shape;115;p35"/>
          <p:cNvSpPr txBox="1"/>
          <p:nvPr>
            <p:ph type="title"/>
          </p:nvPr>
        </p:nvSpPr>
        <p:spPr>
          <a:xfrm>
            <a:off x="609600" y="1176996"/>
            <a:ext cx="2212848" cy="1582621"/>
          </a:xfrm>
          <a:prstGeom prst="rect">
            <a:avLst/>
          </a:prstGeom>
          <a:noFill/>
          <a:ln>
            <a:noFill/>
          </a:ln>
        </p:spPr>
        <p:txBody>
          <a:bodyPr anchorCtr="0" anchor="b" bIns="45700" lIns="45700" spcFirstLastPara="1" rIns="45700" wrap="square" tIns="45700">
            <a:noAutofit/>
          </a:bodyPr>
          <a:lstStyle>
            <a:lvl1pPr lvl="0" algn="l">
              <a:spcBef>
                <a:spcPts val="0"/>
              </a:spcBef>
              <a:spcAft>
                <a:spcPts val="0"/>
              </a:spcAft>
              <a:buClr>
                <a:schemeClr val="dk2"/>
              </a:buClr>
              <a:buSzPts val="2000"/>
              <a:buFont typeface="Arial"/>
              <a:buNone/>
              <a:defRPr b="1" sz="2000">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6" name="Google Shape;116;p35"/>
          <p:cNvSpPr txBox="1"/>
          <p:nvPr>
            <p:ph idx="1" type="body"/>
          </p:nvPr>
        </p:nvSpPr>
        <p:spPr>
          <a:xfrm>
            <a:off x="609600" y="2828785"/>
            <a:ext cx="2209800" cy="2179320"/>
          </a:xfrm>
          <a:prstGeom prst="rect">
            <a:avLst/>
          </a:prstGeom>
          <a:noFill/>
          <a:ln>
            <a:noFill/>
          </a:ln>
        </p:spPr>
        <p:txBody>
          <a:bodyPr anchorCtr="0" anchor="t" bIns="45700" lIns="64000" spcFirstLastPara="1" rIns="45700" wrap="square" tIns="45700">
            <a:noAutofit/>
          </a:bodyPr>
          <a:lstStyle>
            <a:lvl1pPr indent="-228600" lvl="0" marL="457200" algn="l">
              <a:spcBef>
                <a:spcPts val="250"/>
              </a:spcBef>
              <a:spcAft>
                <a:spcPts val="0"/>
              </a:spcAft>
              <a:buSzPts val="1235"/>
              <a:buFont typeface="Times New Roman"/>
              <a:buNone/>
              <a:defRPr sz="1300"/>
            </a:lvl1pPr>
            <a:lvl2pPr indent="-293369" lvl="1" marL="914400" algn="l">
              <a:spcBef>
                <a:spcPts val="240"/>
              </a:spcBef>
              <a:spcAft>
                <a:spcPts val="0"/>
              </a:spcAft>
              <a:buSzPts val="1020"/>
              <a:buChar char="⚫"/>
              <a:defRPr sz="1200"/>
            </a:lvl2pPr>
            <a:lvl3pPr indent="-273050" lvl="2" marL="1371600" algn="l">
              <a:spcBef>
                <a:spcPts val="200"/>
              </a:spcBef>
              <a:spcAft>
                <a:spcPts val="0"/>
              </a:spcAft>
              <a:buSzPts val="700"/>
              <a:buChar char="⚫"/>
              <a:defRPr sz="1000"/>
            </a:lvl3pPr>
            <a:lvl4pPr indent="-265747" lvl="3" marL="1828800" algn="l">
              <a:spcBef>
                <a:spcPts val="180"/>
              </a:spcBef>
              <a:spcAft>
                <a:spcPts val="0"/>
              </a:spcAft>
              <a:buSzPts val="585"/>
              <a:buChar char="⚫"/>
              <a:defRPr sz="900"/>
            </a:lvl4pPr>
            <a:lvl5pPr indent="-265747" lvl="4" marL="2286000" algn="l">
              <a:spcBef>
                <a:spcPts val="180"/>
              </a:spcBef>
              <a:spcAft>
                <a:spcPts val="0"/>
              </a:spcAft>
              <a:buSzPts val="585"/>
              <a:buChar char="⚫"/>
              <a:defRPr sz="9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17" name="Google Shape;117;p35"/>
          <p:cNvSpPr/>
          <p:nvPr>
            <p:ph idx="2" type="pic"/>
          </p:nvPr>
        </p:nvSpPr>
        <p:spPr>
          <a:xfrm rot="420000">
            <a:off x="3485793" y="1199517"/>
            <a:ext cx="4617720" cy="3931920"/>
          </a:xfrm>
          <a:prstGeom prst="rect">
            <a:avLst/>
          </a:prstGeom>
          <a:solidFill>
            <a:schemeClr val="lt2"/>
          </a:solidFill>
          <a:ln cap="rnd" cmpd="sng" w="9525">
            <a:solidFill>
              <a:srgbClr val="C0C0C0"/>
            </a:solidFill>
            <a:prstDash val="solid"/>
            <a:round/>
            <a:headEnd len="sm" w="sm" type="none"/>
            <a:tailEnd len="sm" w="sm" type="none"/>
          </a:ln>
        </p:spPr>
      </p:sp>
      <p:sp>
        <p:nvSpPr>
          <p:cNvPr id="118" name="Google Shape;118;p35"/>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sz="1200">
                <a:solidFill>
                  <a:srgbClr val="045C75"/>
                </a:solidFill>
                <a:latin typeface="Times New Roman"/>
                <a:ea typeface="Times New Roman"/>
                <a:cs typeface="Times New Roman"/>
                <a:sym typeface="Times New Roman"/>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9" name="Google Shape;119;p35"/>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0" name="Google Shape;120;p35"/>
          <p:cNvSpPr txBox="1"/>
          <p:nvPr>
            <p:ph idx="12" type="sldNum"/>
          </p:nvPr>
        </p:nvSpPr>
        <p:spPr>
          <a:xfrm>
            <a:off x="8077200" y="6356350"/>
            <a:ext cx="6096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26" name="Shape 26"/>
        <p:cNvGrpSpPr/>
        <p:nvPr/>
      </p:nvGrpSpPr>
      <p:grpSpPr>
        <a:xfrm>
          <a:off x="0" y="0"/>
          <a:ext cx="0" cy="0"/>
          <a:chOff x="0" y="0"/>
          <a:chExt cx="0" cy="0"/>
        </a:xfrm>
      </p:grpSpPr>
      <p:sp>
        <p:nvSpPr>
          <p:cNvPr id="27" name="Google Shape;27;p23"/>
          <p:cNvSpPr txBox="1"/>
          <p:nvPr>
            <p:ph type="title"/>
          </p:nvPr>
        </p:nvSpPr>
        <p:spPr>
          <a:xfrm rot="5400000">
            <a:off x="5052219" y="2491582"/>
            <a:ext cx="5211763" cy="2057400"/>
          </a:xfrm>
          <a:prstGeom prst="rect">
            <a:avLst/>
          </a:prstGeom>
          <a:noFill/>
          <a:ln>
            <a:noFill/>
          </a:ln>
        </p:spPr>
        <p:txBody>
          <a:bodyPr anchorCtr="0" anchor="b" bIns="0" lIns="0" spcFirstLastPara="1" rIns="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23"/>
          <p:cNvSpPr txBox="1"/>
          <p:nvPr>
            <p:ph idx="1" type="body"/>
          </p:nvPr>
        </p:nvSpPr>
        <p:spPr>
          <a:xfrm rot="5400000">
            <a:off x="861219" y="510382"/>
            <a:ext cx="5211763" cy="6019800"/>
          </a:xfrm>
          <a:prstGeom prst="rect">
            <a:avLst/>
          </a:prstGeom>
          <a:noFill/>
          <a:ln>
            <a:noFill/>
          </a:ln>
        </p:spPr>
        <p:txBody>
          <a:bodyPr anchorCtr="0" anchor="t" bIns="45700" lIns="91425" spcFirstLastPara="1" rIns="91425" wrap="square" tIns="45700">
            <a:noAutofit/>
          </a:bodyPr>
          <a:lstStyle>
            <a:lvl1pPr indent="-337185" lvl="0" marL="457200" algn="l">
              <a:spcBef>
                <a:spcPts val="360"/>
              </a:spcBef>
              <a:spcAft>
                <a:spcPts val="0"/>
              </a:spcAft>
              <a:buSzPts val="1710"/>
              <a:buChar char="⚫"/>
              <a:defRPr/>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29" name="Google Shape;29;p23"/>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sz="1200">
                <a:solidFill>
                  <a:srgbClr val="045C75"/>
                </a:solidFill>
                <a:latin typeface="Times New Roman"/>
                <a:ea typeface="Times New Roman"/>
                <a:cs typeface="Times New Roman"/>
                <a:sym typeface="Times New Roman"/>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23"/>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23"/>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32" name="Shape 32"/>
        <p:cNvGrpSpPr/>
        <p:nvPr/>
      </p:nvGrpSpPr>
      <p:grpSpPr>
        <a:xfrm>
          <a:off x="0" y="0"/>
          <a:ext cx="0" cy="0"/>
          <a:chOff x="0" y="0"/>
          <a:chExt cx="0" cy="0"/>
        </a:xfrm>
      </p:grpSpPr>
      <p:sp>
        <p:nvSpPr>
          <p:cNvPr id="33" name="Google Shape;33;p24"/>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24"/>
          <p:cNvSpPr txBox="1"/>
          <p:nvPr>
            <p:ph idx="1" type="body"/>
          </p:nvPr>
        </p:nvSpPr>
        <p:spPr>
          <a:xfrm rot="5400000">
            <a:off x="2377281" y="15081"/>
            <a:ext cx="4389437" cy="8229600"/>
          </a:xfrm>
          <a:prstGeom prst="rect">
            <a:avLst/>
          </a:prstGeom>
          <a:noFill/>
          <a:ln>
            <a:noFill/>
          </a:ln>
        </p:spPr>
        <p:txBody>
          <a:bodyPr anchorCtr="0" anchor="t" bIns="45700" lIns="91425" spcFirstLastPara="1" rIns="91425" wrap="square" tIns="45700">
            <a:noAutofit/>
          </a:bodyPr>
          <a:lstStyle>
            <a:lvl1pPr indent="-337185" lvl="0" marL="457200" algn="l">
              <a:spcBef>
                <a:spcPts val="360"/>
              </a:spcBef>
              <a:spcAft>
                <a:spcPts val="0"/>
              </a:spcAft>
              <a:buSzPts val="1710"/>
              <a:buChar char="⚫"/>
              <a:defRPr/>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5" name="Google Shape;35;p24"/>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sz="1200">
                <a:solidFill>
                  <a:srgbClr val="045C75"/>
                </a:solidFill>
                <a:latin typeface="Times New Roman"/>
                <a:ea typeface="Times New Roman"/>
                <a:cs typeface="Times New Roman"/>
                <a:sym typeface="Times New Roman"/>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24"/>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24"/>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38" name="Shape 38"/>
        <p:cNvGrpSpPr/>
        <p:nvPr/>
      </p:nvGrpSpPr>
      <p:grpSpPr>
        <a:xfrm>
          <a:off x="0" y="0"/>
          <a:ext cx="0" cy="0"/>
          <a:chOff x="0" y="0"/>
          <a:chExt cx="0" cy="0"/>
        </a:xfrm>
      </p:grpSpPr>
      <p:sp>
        <p:nvSpPr>
          <p:cNvPr id="39" name="Google Shape;39;p25"/>
          <p:cNvSpPr txBox="1"/>
          <p:nvPr>
            <p:ph type="title"/>
          </p:nvPr>
        </p:nvSpPr>
        <p:spPr>
          <a:xfrm>
            <a:off x="685800" y="514352"/>
            <a:ext cx="2743200" cy="116205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dk2"/>
              </a:buClr>
              <a:buSzPts val="2600"/>
              <a:buFont typeface="Arial"/>
              <a:buNone/>
              <a:defRPr b="0" sz="2600">
                <a:solidFill>
                  <a:schemeClr val="dk2"/>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25"/>
          <p:cNvSpPr txBox="1"/>
          <p:nvPr>
            <p:ph idx="1" type="body"/>
          </p:nvPr>
        </p:nvSpPr>
        <p:spPr>
          <a:xfrm>
            <a:off x="685800" y="1676400"/>
            <a:ext cx="2743200" cy="4572000"/>
          </a:xfrm>
          <a:prstGeom prst="rect">
            <a:avLst/>
          </a:prstGeom>
          <a:noFill/>
          <a:ln>
            <a:noFill/>
          </a:ln>
        </p:spPr>
        <p:txBody>
          <a:bodyPr anchorCtr="0" anchor="t" bIns="45700" lIns="18275" spcFirstLastPara="1" rIns="18275" wrap="square" tIns="45700">
            <a:noAutofit/>
          </a:bodyPr>
          <a:lstStyle>
            <a:lvl1pPr indent="-228600" lvl="0" marL="457200" algn="l">
              <a:spcBef>
                <a:spcPts val="280"/>
              </a:spcBef>
              <a:spcAft>
                <a:spcPts val="0"/>
              </a:spcAft>
              <a:buSzPts val="1330"/>
              <a:buNone/>
              <a:defRPr sz="1400"/>
            </a:lvl1pPr>
            <a:lvl2pPr indent="-228600" lvl="1" marL="914400" algn="l">
              <a:spcBef>
                <a:spcPts val="240"/>
              </a:spcBef>
              <a:spcAft>
                <a:spcPts val="0"/>
              </a:spcAft>
              <a:buSzPts val="1020"/>
              <a:buNone/>
              <a:defRPr sz="1200"/>
            </a:lvl2pPr>
            <a:lvl3pPr indent="-228600" lvl="2" marL="1371600" algn="l">
              <a:spcBef>
                <a:spcPts val="200"/>
              </a:spcBef>
              <a:spcAft>
                <a:spcPts val="0"/>
              </a:spcAft>
              <a:buSzPts val="700"/>
              <a:buNone/>
              <a:defRPr sz="1000"/>
            </a:lvl3pPr>
            <a:lvl4pPr indent="-228600" lvl="3" marL="1828800" algn="l">
              <a:spcBef>
                <a:spcPts val="180"/>
              </a:spcBef>
              <a:spcAft>
                <a:spcPts val="0"/>
              </a:spcAft>
              <a:buSzPts val="585"/>
              <a:buNone/>
              <a:defRPr sz="900"/>
            </a:lvl4pPr>
            <a:lvl5pPr indent="-228600" lvl="4" marL="2286000" algn="l">
              <a:spcBef>
                <a:spcPts val="180"/>
              </a:spcBef>
              <a:spcAft>
                <a:spcPts val="0"/>
              </a:spcAft>
              <a:buSzPts val="585"/>
              <a:buNone/>
              <a:defRPr sz="9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1" name="Google Shape;41;p25"/>
          <p:cNvSpPr txBox="1"/>
          <p:nvPr>
            <p:ph idx="2" type="body"/>
          </p:nvPr>
        </p:nvSpPr>
        <p:spPr>
          <a:xfrm>
            <a:off x="3575050" y="1676400"/>
            <a:ext cx="5111750" cy="4572000"/>
          </a:xfrm>
          <a:prstGeom prst="rect">
            <a:avLst/>
          </a:prstGeom>
          <a:noFill/>
          <a:ln>
            <a:noFill/>
          </a:ln>
        </p:spPr>
        <p:txBody>
          <a:bodyPr anchorCtr="0" anchor="t" bIns="45700" lIns="91425" spcFirstLastPara="1" rIns="91425" wrap="square" tIns="0">
            <a:noAutofit/>
          </a:bodyPr>
          <a:lstStyle>
            <a:lvl1pPr indent="-397510" lvl="0" marL="457200" algn="l">
              <a:spcBef>
                <a:spcPts val="560"/>
              </a:spcBef>
              <a:spcAft>
                <a:spcPts val="0"/>
              </a:spcAft>
              <a:buSzPts val="2660"/>
              <a:buChar char="⚫"/>
              <a:defRPr sz="2800"/>
            </a:lvl1pPr>
            <a:lvl2pPr indent="-368935" lvl="1" marL="914400" algn="l">
              <a:spcBef>
                <a:spcPts val="520"/>
              </a:spcBef>
              <a:spcAft>
                <a:spcPts val="0"/>
              </a:spcAft>
              <a:buSzPts val="2210"/>
              <a:buChar char="⚫"/>
              <a:defRPr sz="2600"/>
            </a:lvl2pPr>
            <a:lvl3pPr indent="-335280" lvl="2" marL="1371600" algn="l">
              <a:spcBef>
                <a:spcPts val="480"/>
              </a:spcBef>
              <a:spcAft>
                <a:spcPts val="0"/>
              </a:spcAft>
              <a:buSzPts val="1680"/>
              <a:buChar char="⚫"/>
              <a:defRPr sz="2400"/>
            </a:lvl3pPr>
            <a:lvl4pPr indent="-311150" lvl="3" marL="1828800" algn="l">
              <a:spcBef>
                <a:spcPts val="400"/>
              </a:spcBef>
              <a:spcAft>
                <a:spcPts val="0"/>
              </a:spcAft>
              <a:buSzPts val="1300"/>
              <a:buChar char="⚫"/>
              <a:defRPr sz="2000"/>
            </a:lvl4pPr>
            <a:lvl5pPr indent="-302895" lvl="4" marL="2286000" algn="l">
              <a:spcBef>
                <a:spcPts val="360"/>
              </a:spcBef>
              <a:spcAft>
                <a:spcPts val="0"/>
              </a:spcAft>
              <a:buSzPts val="1170"/>
              <a:buChar char="⚫"/>
              <a:defRPr sz="18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2" name="Google Shape;42;p25"/>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sz="1200">
                <a:solidFill>
                  <a:srgbClr val="045C75"/>
                </a:solidFill>
                <a:latin typeface="Times New Roman"/>
                <a:ea typeface="Times New Roman"/>
                <a:cs typeface="Times New Roman"/>
                <a:sym typeface="Times New Roman"/>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25"/>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25"/>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5" name="Shape 45"/>
        <p:cNvGrpSpPr/>
        <p:nvPr/>
      </p:nvGrpSpPr>
      <p:grpSpPr>
        <a:xfrm>
          <a:off x="0" y="0"/>
          <a:ext cx="0" cy="0"/>
          <a:chOff x="0" y="0"/>
          <a:chExt cx="0" cy="0"/>
        </a:xfrm>
      </p:grpSpPr>
      <p:sp>
        <p:nvSpPr>
          <p:cNvPr id="46" name="Google Shape;46;p26"/>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sz="1200">
                <a:solidFill>
                  <a:srgbClr val="045C75"/>
                </a:solidFill>
                <a:latin typeface="Times New Roman"/>
                <a:ea typeface="Times New Roman"/>
                <a:cs typeface="Times New Roman"/>
                <a:sym typeface="Times New Roman"/>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26"/>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26"/>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27"/>
          <p:cNvSpPr txBox="1"/>
          <p:nvPr>
            <p:ph type="title"/>
          </p:nvPr>
        </p:nvSpPr>
        <p:spPr>
          <a:xfrm>
            <a:off x="457200" y="704088"/>
            <a:ext cx="8305800" cy="11430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dk2"/>
              </a:buClr>
              <a:buSzPts val="5000"/>
              <a:buFont typeface="Arial"/>
              <a:buNone/>
              <a:defRPr b="0" sz="5000">
                <a:solidFill>
                  <a:schemeClr val="dk2"/>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27"/>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sz="1200">
                <a:solidFill>
                  <a:srgbClr val="045C75"/>
                </a:solidFill>
                <a:latin typeface="Times New Roman"/>
                <a:ea typeface="Times New Roman"/>
                <a:cs typeface="Times New Roman"/>
                <a:sym typeface="Times New Roman"/>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27"/>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27"/>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4" name="Shape 54"/>
        <p:cNvGrpSpPr/>
        <p:nvPr/>
      </p:nvGrpSpPr>
      <p:grpSpPr>
        <a:xfrm>
          <a:off x="0" y="0"/>
          <a:ext cx="0" cy="0"/>
          <a:chOff x="0" y="0"/>
          <a:chExt cx="0" cy="0"/>
        </a:xfrm>
      </p:grpSpPr>
      <p:sp>
        <p:nvSpPr>
          <p:cNvPr id="55" name="Google Shape;55;p28"/>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28"/>
          <p:cNvSpPr txBox="1"/>
          <p:nvPr>
            <p:ph idx="1" type="body"/>
          </p:nvPr>
        </p:nvSpPr>
        <p:spPr>
          <a:xfrm>
            <a:off x="457200" y="1855248"/>
            <a:ext cx="4040188" cy="659352"/>
          </a:xfrm>
          <a:prstGeom prst="rect">
            <a:avLst/>
          </a:prstGeom>
          <a:noFill/>
          <a:ln>
            <a:noFill/>
          </a:ln>
        </p:spPr>
        <p:txBody>
          <a:bodyPr anchorCtr="0" anchor="ctr" bIns="0" lIns="45700" spcFirstLastPara="1" rIns="45700" wrap="square" tIns="0">
            <a:noAutofit/>
          </a:bodyPr>
          <a:lstStyle>
            <a:lvl1pPr indent="-228600" lvl="0" marL="457200" algn="l">
              <a:spcBef>
                <a:spcPts val="480"/>
              </a:spcBef>
              <a:spcAft>
                <a:spcPts val="0"/>
              </a:spcAft>
              <a:buSzPts val="2280"/>
              <a:buNone/>
              <a:defRPr b="1" sz="2400" cap="none">
                <a:solidFill>
                  <a:schemeClr val="dk2"/>
                </a:solidFill>
              </a:defRPr>
            </a:lvl1pPr>
            <a:lvl2pPr indent="-228600" lvl="1" marL="914400" algn="l">
              <a:spcBef>
                <a:spcPts val="400"/>
              </a:spcBef>
              <a:spcAft>
                <a:spcPts val="0"/>
              </a:spcAft>
              <a:buSzPts val="1700"/>
              <a:buNone/>
              <a:defRPr b="1" sz="2000"/>
            </a:lvl2pPr>
            <a:lvl3pPr indent="-228600" lvl="2" marL="1371600" algn="l">
              <a:spcBef>
                <a:spcPts val="360"/>
              </a:spcBef>
              <a:spcAft>
                <a:spcPts val="0"/>
              </a:spcAft>
              <a:buSzPts val="1260"/>
              <a:buNone/>
              <a:defRPr b="1" sz="1800"/>
            </a:lvl3pPr>
            <a:lvl4pPr indent="-228600" lvl="3" marL="1828800" algn="l">
              <a:spcBef>
                <a:spcPts val="320"/>
              </a:spcBef>
              <a:spcAft>
                <a:spcPts val="0"/>
              </a:spcAft>
              <a:buSzPts val="1040"/>
              <a:buNone/>
              <a:defRPr b="1" sz="1600"/>
            </a:lvl4pPr>
            <a:lvl5pPr indent="-228600" lvl="4" marL="2286000" algn="l">
              <a:spcBef>
                <a:spcPts val="320"/>
              </a:spcBef>
              <a:spcAft>
                <a:spcPts val="0"/>
              </a:spcAft>
              <a:buSzPts val="1040"/>
              <a:buNone/>
              <a:defRPr b="1"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7" name="Google Shape;57;p28"/>
          <p:cNvSpPr txBox="1"/>
          <p:nvPr>
            <p:ph idx="2" type="body"/>
          </p:nvPr>
        </p:nvSpPr>
        <p:spPr>
          <a:xfrm>
            <a:off x="4645025" y="1859757"/>
            <a:ext cx="4041775" cy="654843"/>
          </a:xfrm>
          <a:prstGeom prst="rect">
            <a:avLst/>
          </a:prstGeom>
          <a:noFill/>
          <a:ln>
            <a:noFill/>
          </a:ln>
        </p:spPr>
        <p:txBody>
          <a:bodyPr anchorCtr="0" anchor="ctr" bIns="0" lIns="45700" spcFirstLastPara="1" rIns="45700" wrap="square" tIns="0">
            <a:noAutofit/>
          </a:bodyPr>
          <a:lstStyle>
            <a:lvl1pPr indent="-228600" lvl="0" marL="457200" algn="l">
              <a:spcBef>
                <a:spcPts val="480"/>
              </a:spcBef>
              <a:spcAft>
                <a:spcPts val="0"/>
              </a:spcAft>
              <a:buSzPts val="2280"/>
              <a:buNone/>
              <a:defRPr b="1" sz="2400" cap="none">
                <a:solidFill>
                  <a:schemeClr val="dk2"/>
                </a:solidFill>
              </a:defRPr>
            </a:lvl1pPr>
            <a:lvl2pPr indent="-228600" lvl="1" marL="914400" algn="l">
              <a:spcBef>
                <a:spcPts val="400"/>
              </a:spcBef>
              <a:spcAft>
                <a:spcPts val="0"/>
              </a:spcAft>
              <a:buSzPts val="1700"/>
              <a:buNone/>
              <a:defRPr b="1" sz="2000"/>
            </a:lvl2pPr>
            <a:lvl3pPr indent="-228600" lvl="2" marL="1371600" algn="l">
              <a:spcBef>
                <a:spcPts val="360"/>
              </a:spcBef>
              <a:spcAft>
                <a:spcPts val="0"/>
              </a:spcAft>
              <a:buSzPts val="1260"/>
              <a:buNone/>
              <a:defRPr b="1" sz="1800"/>
            </a:lvl3pPr>
            <a:lvl4pPr indent="-228600" lvl="3" marL="1828800" algn="l">
              <a:spcBef>
                <a:spcPts val="320"/>
              </a:spcBef>
              <a:spcAft>
                <a:spcPts val="0"/>
              </a:spcAft>
              <a:buSzPts val="1040"/>
              <a:buNone/>
              <a:defRPr b="1" sz="1600"/>
            </a:lvl4pPr>
            <a:lvl5pPr indent="-228600" lvl="4" marL="2286000" algn="l">
              <a:spcBef>
                <a:spcPts val="320"/>
              </a:spcBef>
              <a:spcAft>
                <a:spcPts val="0"/>
              </a:spcAft>
              <a:buSzPts val="1040"/>
              <a:buNone/>
              <a:defRPr b="1"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8" name="Google Shape;58;p28"/>
          <p:cNvSpPr txBox="1"/>
          <p:nvPr>
            <p:ph idx="3" type="body"/>
          </p:nvPr>
        </p:nvSpPr>
        <p:spPr>
          <a:xfrm>
            <a:off x="457200" y="2514600"/>
            <a:ext cx="4040188" cy="3845720"/>
          </a:xfrm>
          <a:prstGeom prst="rect">
            <a:avLst/>
          </a:prstGeom>
          <a:noFill/>
          <a:ln>
            <a:noFill/>
          </a:ln>
        </p:spPr>
        <p:txBody>
          <a:bodyPr anchorCtr="0" anchor="t" bIns="45700" lIns="91425" spcFirstLastPara="1" rIns="91425" wrap="square" tIns="0">
            <a:noAutofit/>
          </a:bodyPr>
          <a:lstStyle>
            <a:lvl1pPr indent="-361315" lvl="0" marL="457200" algn="l">
              <a:spcBef>
                <a:spcPts val="440"/>
              </a:spcBef>
              <a:spcAft>
                <a:spcPts val="0"/>
              </a:spcAft>
              <a:buSzPts val="2090"/>
              <a:buChar char="⚫"/>
              <a:defRPr sz="2200"/>
            </a:lvl1pPr>
            <a:lvl2pPr indent="-336550" lvl="1" marL="914400" algn="l">
              <a:spcBef>
                <a:spcPts val="400"/>
              </a:spcBef>
              <a:spcAft>
                <a:spcPts val="0"/>
              </a:spcAft>
              <a:buSzPts val="1700"/>
              <a:buChar char="⚫"/>
              <a:defRPr sz="2000"/>
            </a:lvl2pPr>
            <a:lvl3pPr indent="-308610" lvl="2" marL="1371600" algn="l">
              <a:spcBef>
                <a:spcPts val="360"/>
              </a:spcBef>
              <a:spcAft>
                <a:spcPts val="0"/>
              </a:spcAft>
              <a:buSzPts val="1260"/>
              <a:buChar char="⚫"/>
              <a:defRPr sz="1800"/>
            </a:lvl3pPr>
            <a:lvl4pPr indent="-294639" lvl="3" marL="1828800" algn="l">
              <a:spcBef>
                <a:spcPts val="320"/>
              </a:spcBef>
              <a:spcAft>
                <a:spcPts val="0"/>
              </a:spcAft>
              <a:buSzPts val="1040"/>
              <a:buChar char="⚫"/>
              <a:defRPr sz="1600"/>
            </a:lvl4pPr>
            <a:lvl5pPr indent="-294639" lvl="4" marL="2286000" algn="l">
              <a:spcBef>
                <a:spcPts val="320"/>
              </a:spcBef>
              <a:spcAft>
                <a:spcPts val="0"/>
              </a:spcAft>
              <a:buSzPts val="1040"/>
              <a:buChar char="⚫"/>
              <a:defRPr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9" name="Google Shape;59;p28"/>
          <p:cNvSpPr txBox="1"/>
          <p:nvPr>
            <p:ph idx="4" type="body"/>
          </p:nvPr>
        </p:nvSpPr>
        <p:spPr>
          <a:xfrm>
            <a:off x="4645025" y="2514600"/>
            <a:ext cx="4041775" cy="3845720"/>
          </a:xfrm>
          <a:prstGeom prst="rect">
            <a:avLst/>
          </a:prstGeom>
          <a:noFill/>
          <a:ln>
            <a:noFill/>
          </a:ln>
        </p:spPr>
        <p:txBody>
          <a:bodyPr anchorCtr="0" anchor="t" bIns="45700" lIns="91425" spcFirstLastPara="1" rIns="91425" wrap="square" tIns="0">
            <a:noAutofit/>
          </a:bodyPr>
          <a:lstStyle>
            <a:lvl1pPr indent="-361315" lvl="0" marL="457200" algn="l">
              <a:spcBef>
                <a:spcPts val="440"/>
              </a:spcBef>
              <a:spcAft>
                <a:spcPts val="0"/>
              </a:spcAft>
              <a:buSzPts val="2090"/>
              <a:buChar char="⚫"/>
              <a:defRPr sz="2200"/>
            </a:lvl1pPr>
            <a:lvl2pPr indent="-336550" lvl="1" marL="914400" algn="l">
              <a:spcBef>
                <a:spcPts val="400"/>
              </a:spcBef>
              <a:spcAft>
                <a:spcPts val="0"/>
              </a:spcAft>
              <a:buSzPts val="1700"/>
              <a:buChar char="⚫"/>
              <a:defRPr sz="2000"/>
            </a:lvl2pPr>
            <a:lvl3pPr indent="-308610" lvl="2" marL="1371600" algn="l">
              <a:spcBef>
                <a:spcPts val="360"/>
              </a:spcBef>
              <a:spcAft>
                <a:spcPts val="0"/>
              </a:spcAft>
              <a:buSzPts val="1260"/>
              <a:buChar char="⚫"/>
              <a:defRPr sz="1800"/>
            </a:lvl3pPr>
            <a:lvl4pPr indent="-294639" lvl="3" marL="1828800" algn="l">
              <a:spcBef>
                <a:spcPts val="320"/>
              </a:spcBef>
              <a:spcAft>
                <a:spcPts val="0"/>
              </a:spcAft>
              <a:buSzPts val="1040"/>
              <a:buChar char="⚫"/>
              <a:defRPr sz="1600"/>
            </a:lvl4pPr>
            <a:lvl5pPr indent="-294639" lvl="4" marL="2286000" algn="l">
              <a:spcBef>
                <a:spcPts val="320"/>
              </a:spcBef>
              <a:spcAft>
                <a:spcPts val="0"/>
              </a:spcAft>
              <a:buSzPts val="1040"/>
              <a:buChar char="⚫"/>
              <a:defRPr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0" name="Google Shape;60;p28"/>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sz="1200">
                <a:solidFill>
                  <a:srgbClr val="045C75"/>
                </a:solidFill>
                <a:latin typeface="Times New Roman"/>
                <a:ea typeface="Times New Roman"/>
                <a:cs typeface="Times New Roman"/>
                <a:sym typeface="Times New Roman"/>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28"/>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28"/>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3" name="Shape 63"/>
        <p:cNvGrpSpPr/>
        <p:nvPr/>
      </p:nvGrpSpPr>
      <p:grpSpPr>
        <a:xfrm>
          <a:off x="0" y="0"/>
          <a:ext cx="0" cy="0"/>
          <a:chOff x="0" y="0"/>
          <a:chExt cx="0" cy="0"/>
        </a:xfrm>
      </p:grpSpPr>
      <p:sp>
        <p:nvSpPr>
          <p:cNvPr id="64" name="Google Shape;64;p29"/>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29"/>
          <p:cNvSpPr txBox="1"/>
          <p:nvPr>
            <p:ph idx="1" type="body"/>
          </p:nvPr>
        </p:nvSpPr>
        <p:spPr>
          <a:xfrm>
            <a:off x="457200" y="1920085"/>
            <a:ext cx="4038600" cy="4434840"/>
          </a:xfrm>
          <a:prstGeom prst="rect">
            <a:avLst/>
          </a:prstGeom>
          <a:noFill/>
          <a:ln>
            <a:noFill/>
          </a:ln>
        </p:spPr>
        <p:txBody>
          <a:bodyPr anchorCtr="0" anchor="t" bIns="45700" lIns="91425" spcFirstLastPara="1" rIns="91425" wrap="square" tIns="45700">
            <a:noAutofit/>
          </a:bodyPr>
          <a:lstStyle>
            <a:lvl1pPr indent="-385445" lvl="0" marL="457200" algn="l">
              <a:spcBef>
                <a:spcPts val="520"/>
              </a:spcBef>
              <a:spcAft>
                <a:spcPts val="0"/>
              </a:spcAft>
              <a:buSzPts val="2470"/>
              <a:buChar char="⚫"/>
              <a:defRPr sz="2600"/>
            </a:lvl1pPr>
            <a:lvl2pPr indent="-358140" lvl="1" marL="914400" algn="l">
              <a:spcBef>
                <a:spcPts val="480"/>
              </a:spcBef>
              <a:spcAft>
                <a:spcPts val="0"/>
              </a:spcAft>
              <a:buSzPts val="2040"/>
              <a:buChar char="⚫"/>
              <a:defRPr sz="2400"/>
            </a:lvl2pPr>
            <a:lvl3pPr indent="-317500" lvl="2" marL="1371600" algn="l">
              <a:spcBef>
                <a:spcPts val="400"/>
              </a:spcBef>
              <a:spcAft>
                <a:spcPts val="0"/>
              </a:spcAft>
              <a:buSzPts val="1400"/>
              <a:buChar char="⚫"/>
              <a:defRPr sz="2000"/>
            </a:lvl3pPr>
            <a:lvl4pPr indent="-302894" lvl="3" marL="1828800" algn="l">
              <a:spcBef>
                <a:spcPts val="360"/>
              </a:spcBef>
              <a:spcAft>
                <a:spcPts val="0"/>
              </a:spcAft>
              <a:buSzPts val="1170"/>
              <a:buChar char="⚫"/>
              <a:defRPr sz="1800"/>
            </a:lvl4pPr>
            <a:lvl5pPr indent="-302895" lvl="4" marL="2286000" algn="l">
              <a:spcBef>
                <a:spcPts val="360"/>
              </a:spcBef>
              <a:spcAft>
                <a:spcPts val="0"/>
              </a:spcAft>
              <a:buSzPts val="1170"/>
              <a:buChar char="⚫"/>
              <a:defRPr sz="18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6" name="Google Shape;66;p29"/>
          <p:cNvSpPr txBox="1"/>
          <p:nvPr>
            <p:ph idx="2" type="body"/>
          </p:nvPr>
        </p:nvSpPr>
        <p:spPr>
          <a:xfrm>
            <a:off x="4648200" y="1920085"/>
            <a:ext cx="4038600" cy="4434840"/>
          </a:xfrm>
          <a:prstGeom prst="rect">
            <a:avLst/>
          </a:prstGeom>
          <a:noFill/>
          <a:ln>
            <a:noFill/>
          </a:ln>
        </p:spPr>
        <p:txBody>
          <a:bodyPr anchorCtr="0" anchor="t" bIns="45700" lIns="91425" spcFirstLastPara="1" rIns="91425" wrap="square" tIns="45700">
            <a:noAutofit/>
          </a:bodyPr>
          <a:lstStyle>
            <a:lvl1pPr indent="-385445" lvl="0" marL="457200" algn="l">
              <a:spcBef>
                <a:spcPts val="520"/>
              </a:spcBef>
              <a:spcAft>
                <a:spcPts val="0"/>
              </a:spcAft>
              <a:buSzPts val="2470"/>
              <a:buChar char="⚫"/>
              <a:defRPr sz="2600"/>
            </a:lvl1pPr>
            <a:lvl2pPr indent="-358140" lvl="1" marL="914400" algn="l">
              <a:spcBef>
                <a:spcPts val="480"/>
              </a:spcBef>
              <a:spcAft>
                <a:spcPts val="0"/>
              </a:spcAft>
              <a:buSzPts val="2040"/>
              <a:buChar char="⚫"/>
              <a:defRPr sz="2400"/>
            </a:lvl2pPr>
            <a:lvl3pPr indent="-317500" lvl="2" marL="1371600" algn="l">
              <a:spcBef>
                <a:spcPts val="400"/>
              </a:spcBef>
              <a:spcAft>
                <a:spcPts val="0"/>
              </a:spcAft>
              <a:buSzPts val="1400"/>
              <a:buChar char="⚫"/>
              <a:defRPr sz="2000"/>
            </a:lvl3pPr>
            <a:lvl4pPr indent="-302894" lvl="3" marL="1828800" algn="l">
              <a:spcBef>
                <a:spcPts val="360"/>
              </a:spcBef>
              <a:spcAft>
                <a:spcPts val="0"/>
              </a:spcAft>
              <a:buSzPts val="1170"/>
              <a:buChar char="⚫"/>
              <a:defRPr sz="1800"/>
            </a:lvl4pPr>
            <a:lvl5pPr indent="-302895" lvl="4" marL="2286000" algn="l">
              <a:spcBef>
                <a:spcPts val="360"/>
              </a:spcBef>
              <a:spcAft>
                <a:spcPts val="0"/>
              </a:spcAft>
              <a:buSzPts val="1170"/>
              <a:buChar char="⚫"/>
              <a:defRPr sz="18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7" name="Google Shape;67;p29"/>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sz="1200">
                <a:solidFill>
                  <a:srgbClr val="045C75"/>
                </a:solidFill>
                <a:latin typeface="Times New Roman"/>
                <a:ea typeface="Times New Roman"/>
                <a:cs typeface="Times New Roman"/>
                <a:sym typeface="Times New Roman"/>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29"/>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29"/>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1" name="Shape 81"/>
        <p:cNvGrpSpPr/>
        <p:nvPr/>
      </p:nvGrpSpPr>
      <p:grpSpPr>
        <a:xfrm>
          <a:off x="0" y="0"/>
          <a:ext cx="0" cy="0"/>
          <a:chOff x="0" y="0"/>
          <a:chExt cx="0" cy="0"/>
        </a:xfrm>
      </p:grpSpPr>
      <p:sp>
        <p:nvSpPr>
          <p:cNvPr id="82" name="Google Shape;82;p31"/>
          <p:cNvSpPr txBox="1"/>
          <p:nvPr>
            <p:ph type="ctrTitle"/>
          </p:nvPr>
        </p:nvSpPr>
        <p:spPr>
          <a:xfrm>
            <a:off x="533400" y="1371600"/>
            <a:ext cx="7851648" cy="1828800"/>
          </a:xfrm>
          <a:prstGeom prst="rect">
            <a:avLst/>
          </a:prstGeom>
          <a:noFill/>
          <a:ln>
            <a:noFill/>
          </a:ln>
        </p:spPr>
        <p:txBody>
          <a:bodyPr anchorCtr="0" anchor="b" bIns="0" lIns="0" spcFirstLastPara="1" rIns="18275" wrap="square" tIns="0">
            <a:normAutofit/>
          </a:bodyPr>
          <a:lstStyle>
            <a:lvl1pPr lvl="0" algn="r">
              <a:spcBef>
                <a:spcPts val="0"/>
              </a:spcBef>
              <a:spcAft>
                <a:spcPts val="0"/>
              </a:spcAft>
              <a:buClr>
                <a:srgbClr val="4CE0EA"/>
              </a:buClr>
              <a:buSzPts val="5600"/>
              <a:buFont typeface="Arial"/>
              <a:buNone/>
              <a:defRPr b="1" sz="5600">
                <a:solidFill>
                  <a:srgbClr val="4CE0EA"/>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31"/>
          <p:cNvSpPr txBox="1"/>
          <p:nvPr>
            <p:ph idx="1" type="subTitle"/>
          </p:nvPr>
        </p:nvSpPr>
        <p:spPr>
          <a:xfrm>
            <a:off x="533400" y="3228536"/>
            <a:ext cx="7854696" cy="1752600"/>
          </a:xfrm>
          <a:prstGeom prst="rect">
            <a:avLst/>
          </a:prstGeom>
          <a:noFill/>
          <a:ln>
            <a:noFill/>
          </a:ln>
        </p:spPr>
        <p:txBody>
          <a:bodyPr anchorCtr="0" anchor="t" bIns="45700" lIns="0" spcFirstLastPara="1" rIns="18275" wrap="square" tIns="45700">
            <a:noAutofit/>
          </a:bodyPr>
          <a:lstStyle>
            <a:lvl1pPr lvl="0" marR="45720" algn="r">
              <a:spcBef>
                <a:spcPts val="520"/>
              </a:spcBef>
              <a:spcAft>
                <a:spcPts val="0"/>
              </a:spcAft>
              <a:buSzPts val="2470"/>
              <a:buNone/>
              <a:defRPr>
                <a:solidFill>
                  <a:schemeClr val="lt1"/>
                </a:solidFill>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sp>
        <p:nvSpPr>
          <p:cNvPr id="84" name="Google Shape;84;p31"/>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sz="1200">
                <a:solidFill>
                  <a:srgbClr val="D1EAEE"/>
                </a:solidFill>
                <a:latin typeface="Times New Roman"/>
                <a:ea typeface="Times New Roman"/>
                <a:cs typeface="Times New Roman"/>
                <a:sym typeface="Times New Roman"/>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31"/>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6" name="Google Shape;86;p31"/>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4.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0" Type="http://schemas.openxmlformats.org/officeDocument/2006/relationships/theme" Target="../theme/theme1.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5.jpg"/><Relationship Id="rId2" Type="http://schemas.openxmlformats.org/officeDocument/2006/relationships/slideLayout" Target="../slideLayouts/slideLayout9.xml"/><Relationship Id="rId3" Type="http://schemas.openxmlformats.org/officeDocument/2006/relationships/theme" Target="../theme/theme3.xml"/></Relationships>
</file>

<file path=ppt/slideMasters/_rels/slideMaster3.xml.rels><?xml version="1.0" encoding="UTF-8" standalone="yes"?><Relationships xmlns="http://schemas.openxmlformats.org/package/2006/relationships"><Relationship Id="rId1" Type="http://schemas.openxmlformats.org/officeDocument/2006/relationships/image" Target="../media/image5.jpg"/><Relationship Id="rId2" Type="http://schemas.openxmlformats.org/officeDocument/2006/relationships/slideLayout" Target="../slideLayouts/slideLayout10.xml"/><Relationship Id="rId3" Type="http://schemas.openxmlformats.org/officeDocument/2006/relationships/theme" Target="../theme/theme4.xml"/></Relationships>
</file>

<file path=ppt/slideMasters/_rels/slideMaster4.xml.rels><?xml version="1.0" encoding="UTF-8" standalone="yes"?><Relationships xmlns="http://schemas.openxmlformats.org/package/2006/relationships"><Relationship Id="rId1" Type="http://schemas.openxmlformats.org/officeDocument/2006/relationships/image" Target="../media/image4.jpg"/><Relationship Id="rId2" Type="http://schemas.openxmlformats.org/officeDocument/2006/relationships/slideLayout" Target="../slideLayouts/slideLayout11.xml"/><Relationship Id="rId3"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21"/>
          <p:cNvSpPr/>
          <p:nvPr/>
        </p:nvSpPr>
        <p:spPr>
          <a:xfrm>
            <a:off x="-9525" y="-7937"/>
            <a:ext cx="9163050" cy="1041400"/>
          </a:xfrm>
          <a:custGeom>
            <a:rect b="b" l="l" r="r" t="t"/>
            <a:pathLst>
              <a:path extrusionOk="0" h="656" w="5772">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F">
                  <a:alpha val="44705"/>
                </a:srgbClr>
              </a:gs>
              <a:gs pos="100000">
                <a:srgbClr val="00EBF8">
                  <a:alpha val="54901"/>
                </a:srgbClr>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 name="Google Shape;11;p21"/>
          <p:cNvSpPr/>
          <p:nvPr/>
        </p:nvSpPr>
        <p:spPr>
          <a:xfrm>
            <a:off x="4381500" y="-7937"/>
            <a:ext cx="4762500" cy="638175"/>
          </a:xfrm>
          <a:custGeom>
            <a:rect b="b" l="l" r="r" t="t"/>
            <a:pathLst>
              <a:path extrusionOk="0" h="595" w="300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DB6"/>
              </a:gs>
              <a:gs pos="80000">
                <a:srgbClr val="009BE5"/>
              </a:gs>
              <a:gs pos="100000">
                <a:srgbClr val="009BE5"/>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 name="Google Shape;12;p21"/>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lvl1pPr lvl="0" marR="0" rtl="0" algn="l">
              <a:spcBef>
                <a:spcPts val="0"/>
              </a:spcBef>
              <a:spcAft>
                <a:spcPts val="0"/>
              </a:spcAft>
              <a:buSzPts val="1400"/>
              <a:buNone/>
              <a:defRPr b="0" i="0" sz="50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50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0" i="0" sz="50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0" i="0" sz="50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0" i="0" sz="50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0" i="0" sz="50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0" i="0" sz="50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0" i="0" sz="50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0" i="0" sz="5000" u="none" cap="none" strike="noStrike">
                <a:solidFill>
                  <a:schemeClr val="dk2"/>
                </a:solidFill>
                <a:latin typeface="Arial"/>
                <a:ea typeface="Arial"/>
                <a:cs typeface="Arial"/>
                <a:sym typeface="Arial"/>
              </a:defRPr>
            </a:lvl9pPr>
          </a:lstStyle>
          <a:p/>
        </p:txBody>
      </p:sp>
      <p:sp>
        <p:nvSpPr>
          <p:cNvPr id="13" name="Google Shape;13;p21"/>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lvl1pPr indent="-385445" lvl="0" marL="457200" marR="0" rtl="0" algn="l">
              <a:spcBef>
                <a:spcPts val="520"/>
              </a:spcBef>
              <a:spcAft>
                <a:spcPts val="0"/>
              </a:spcAft>
              <a:buClr>
                <a:srgbClr val="0BD0D9"/>
              </a:buClr>
              <a:buSzPts val="2470"/>
              <a:buFont typeface="Noto Sans Symbols"/>
              <a:buChar char="⚫"/>
              <a:defRPr b="0" i="0" sz="2600" u="none" cap="none" strike="noStrike">
                <a:solidFill>
                  <a:schemeClr val="dk1"/>
                </a:solidFill>
                <a:latin typeface="Times New Roman"/>
                <a:ea typeface="Times New Roman"/>
                <a:cs typeface="Times New Roman"/>
                <a:sym typeface="Times New Roman"/>
              </a:defRPr>
            </a:lvl1pPr>
            <a:lvl2pPr indent="-358140" lvl="1" marL="914400" marR="0" rtl="0" algn="l">
              <a:spcBef>
                <a:spcPts val="480"/>
              </a:spcBef>
              <a:spcAft>
                <a:spcPts val="0"/>
              </a:spcAft>
              <a:buClr>
                <a:schemeClr val="accent1"/>
              </a:buClr>
              <a:buSzPts val="2040"/>
              <a:buFont typeface="Noto Sans Symbols"/>
              <a:buChar char="⚫"/>
              <a:defRPr b="0" i="0" sz="2400" u="none" cap="none" strike="noStrike">
                <a:solidFill>
                  <a:schemeClr val="dk1"/>
                </a:solidFill>
                <a:latin typeface="Times New Roman"/>
                <a:ea typeface="Times New Roman"/>
                <a:cs typeface="Times New Roman"/>
                <a:sym typeface="Times New Roman"/>
              </a:defRPr>
            </a:lvl2pPr>
            <a:lvl3pPr indent="-321944" lvl="2" marL="1371600" marR="0" rtl="0" algn="l">
              <a:spcBef>
                <a:spcPts val="420"/>
              </a:spcBef>
              <a:spcAft>
                <a:spcPts val="0"/>
              </a:spcAft>
              <a:buClr>
                <a:schemeClr val="accent2"/>
              </a:buClr>
              <a:buSzPts val="1470"/>
              <a:buFont typeface="Noto Sans Symbols"/>
              <a:buChar char="⚫"/>
              <a:defRPr b="0" i="0" sz="2100" u="none" cap="none" strike="noStrike">
                <a:solidFill>
                  <a:schemeClr val="dk1"/>
                </a:solidFill>
                <a:latin typeface="Times New Roman"/>
                <a:ea typeface="Times New Roman"/>
                <a:cs typeface="Times New Roman"/>
                <a:sym typeface="Times New Roman"/>
              </a:defRPr>
            </a:lvl3pPr>
            <a:lvl4pPr indent="-311150" lvl="3" marL="1828800" marR="0" rtl="0" algn="l">
              <a:spcBef>
                <a:spcPts val="400"/>
              </a:spcBef>
              <a:spcAft>
                <a:spcPts val="0"/>
              </a:spcAft>
              <a:buClr>
                <a:srgbClr val="0BD0D9"/>
              </a:buClr>
              <a:buSzPts val="1300"/>
              <a:buFont typeface="Noto Sans Symbols"/>
              <a:buChar char="⚫"/>
              <a:defRPr b="0" i="0" sz="2000" u="none" cap="none" strike="noStrike">
                <a:solidFill>
                  <a:schemeClr val="dk1"/>
                </a:solidFill>
                <a:latin typeface="Times New Roman"/>
                <a:ea typeface="Times New Roman"/>
                <a:cs typeface="Times New Roman"/>
                <a:sym typeface="Times New Roman"/>
              </a:defRPr>
            </a:lvl4pPr>
            <a:lvl5pPr indent="-311150" lvl="4" marL="2286000" marR="0" rtl="0" algn="l">
              <a:spcBef>
                <a:spcPts val="400"/>
              </a:spcBef>
              <a:spcAft>
                <a:spcPts val="0"/>
              </a:spcAft>
              <a:buClr>
                <a:srgbClr val="10CF9B"/>
              </a:buClr>
              <a:buSzPts val="1300"/>
              <a:buFont typeface="Noto Sans Symbols"/>
              <a:buChar char="⚫"/>
              <a:defRPr b="0" i="0" sz="2000" u="none" cap="none" strike="noStrike">
                <a:solidFill>
                  <a:schemeClr val="dk1"/>
                </a:solidFill>
                <a:latin typeface="Times New Roman"/>
                <a:ea typeface="Times New Roman"/>
                <a:cs typeface="Times New Roman"/>
                <a:sym typeface="Times New Roman"/>
              </a:defRPr>
            </a:lvl5pPr>
            <a:lvl6pPr indent="-320039" lvl="5" marL="2743200" marR="0" rtl="0" algn="l">
              <a:spcBef>
                <a:spcPts val="360"/>
              </a:spcBef>
              <a:spcAft>
                <a:spcPts val="0"/>
              </a:spcAft>
              <a:buClr>
                <a:schemeClr val="accent5"/>
              </a:buClr>
              <a:buSzPts val="1440"/>
              <a:buFont typeface="Noto Sans Symbols"/>
              <a:buChar char="⚫"/>
              <a:defRPr b="0" i="0" sz="1800" u="none" cap="none" strike="noStrike">
                <a:solidFill>
                  <a:schemeClr val="dk1"/>
                </a:solidFill>
                <a:latin typeface="Times New Roman"/>
                <a:ea typeface="Times New Roman"/>
                <a:cs typeface="Times New Roman"/>
                <a:sym typeface="Times New Roman"/>
              </a:defRPr>
            </a:lvl6pPr>
            <a:lvl7pPr indent="-309879" lvl="6" marL="3200400" marR="0" rtl="0" algn="l">
              <a:spcBef>
                <a:spcPts val="320"/>
              </a:spcBef>
              <a:spcAft>
                <a:spcPts val="0"/>
              </a:spcAft>
              <a:buClr>
                <a:schemeClr val="accent6"/>
              </a:buClr>
              <a:buSzPts val="1280"/>
              <a:buFont typeface="Noto Sans Symbols"/>
              <a:buChar char="⚫"/>
              <a:defRPr b="0" i="0" sz="1600" u="none" cap="none" strike="noStrike">
                <a:solidFill>
                  <a:schemeClr val="dk1"/>
                </a:solidFill>
                <a:latin typeface="Times New Roman"/>
                <a:ea typeface="Times New Roman"/>
                <a:cs typeface="Times New Roman"/>
                <a:sym typeface="Times New Roman"/>
              </a:defRPr>
            </a:lvl7pPr>
            <a:lvl8pPr indent="-330200" lvl="7" marL="3657600" marR="0" rtl="0" algn="l">
              <a:spcBef>
                <a:spcPts val="320"/>
              </a:spcBef>
              <a:spcAft>
                <a:spcPts val="0"/>
              </a:spcAft>
              <a:buClr>
                <a:schemeClr val="dk2"/>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8pPr>
            <a:lvl9pPr indent="-317500" lvl="8" marL="4114800" marR="0" rtl="0" algn="l">
              <a:spcBef>
                <a:spcPts val="280"/>
              </a:spcBef>
              <a:spcAft>
                <a:spcPts val="0"/>
              </a:spcAft>
              <a:buClr>
                <a:schemeClr val="dk2"/>
              </a:buClr>
              <a:buSzPts val="1400"/>
              <a:buFont typeface="Times New Roman"/>
              <a:buChar char="•"/>
              <a:defRPr b="0" i="0" sz="1400" u="none" cap="none" strike="noStrike">
                <a:solidFill>
                  <a:schemeClr val="dk1"/>
                </a:solidFill>
                <a:latin typeface="Times New Roman"/>
                <a:ea typeface="Times New Roman"/>
                <a:cs typeface="Times New Roman"/>
                <a:sym typeface="Times New Roman"/>
              </a:defRPr>
            </a:lvl9pPr>
          </a:lstStyle>
          <a:p/>
        </p:txBody>
      </p:sp>
      <p:sp>
        <p:nvSpPr>
          <p:cNvPr id="14" name="Google Shape;14;p21"/>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marR="0" rtl="0" algn="l">
              <a:lnSpc>
                <a:spcPct val="100000"/>
              </a:lnSpc>
              <a:spcBef>
                <a:spcPts val="0"/>
              </a:spcBef>
              <a:spcAft>
                <a:spcPts val="0"/>
              </a:spcAft>
              <a:buSzPts val="1400"/>
              <a:buNone/>
              <a:defRPr b="0" i="0" sz="1200" u="none">
                <a:solidFill>
                  <a:srgbClr val="045C75"/>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5" name="Google Shape;15;p21"/>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6" name="Google Shape;16;p21"/>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1pPr>
            <a:lvl2pPr indent="0" lvl="1"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2pPr>
            <a:lvl3pPr indent="0" lvl="2"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3pPr>
            <a:lvl4pPr indent="0" lvl="3"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4pPr>
            <a:lvl5pPr indent="0" lvl="4"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5pPr>
            <a:lvl6pPr indent="0" lvl="5"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6pPr>
            <a:lvl7pPr indent="0" lvl="6"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7pPr>
            <a:lvl8pPr indent="0" lvl="7"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8pPr>
            <a:lvl9pPr indent="0" lvl="8"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grpSp>
        <p:nvGrpSpPr>
          <p:cNvPr id="17" name="Google Shape;17;p21"/>
          <p:cNvGrpSpPr/>
          <p:nvPr/>
        </p:nvGrpSpPr>
        <p:grpSpPr>
          <a:xfrm>
            <a:off x="-29327" y="-14808"/>
            <a:ext cx="9198219" cy="1083716"/>
            <a:chOff x="-29322" y="-1971"/>
            <a:chExt cx="9198255" cy="1086266"/>
          </a:xfrm>
        </p:grpSpPr>
        <p:sp>
          <p:nvSpPr>
            <p:cNvPr id="18" name="Google Shape;18;p21"/>
            <p:cNvSpPr/>
            <p:nvPr/>
          </p:nvSpPr>
          <p:spPr>
            <a:xfrm rot="-164308">
              <a:off x="-19045" y="216550"/>
              <a:ext cx="9163050" cy="649224"/>
            </a:xfrm>
            <a:custGeom>
              <a:rect b="b" l="l" r="r" t="t"/>
              <a:pathLst>
                <a:path extrusionOk="0" h="1055" w="5772">
                  <a:moveTo>
                    <a:pt x="0" y="966"/>
                  </a:moveTo>
                  <a:cubicBezTo>
                    <a:pt x="282" y="738"/>
                    <a:pt x="923" y="275"/>
                    <a:pt x="1608" y="282"/>
                  </a:cubicBezTo>
                  <a:cubicBezTo>
                    <a:pt x="2293" y="289"/>
                    <a:pt x="3416" y="1055"/>
                    <a:pt x="4110" y="1008"/>
                  </a:cubicBezTo>
                  <a:cubicBezTo>
                    <a:pt x="4804" y="961"/>
                    <a:pt x="5426" y="210"/>
                    <a:pt x="5772" y="0"/>
                  </a:cubicBezTo>
                </a:path>
              </a:pathLst>
            </a:custGeom>
            <a:noFill/>
            <a:ln cap="flat" cmpd="sng" w="10775">
              <a:solidFill>
                <a:srgbClr val="09B6BE"/>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t/>
              </a:r>
              <a:endParaRPr b="0" i="0" sz="1800" u="none" cap="none" strike="noStrike">
                <a:solidFill>
                  <a:schemeClr val="dk1"/>
                </a:solidFill>
                <a:latin typeface="Times New Roman"/>
                <a:ea typeface="Times New Roman"/>
                <a:cs typeface="Times New Roman"/>
                <a:sym typeface="Times New Roman"/>
              </a:endParaRPr>
            </a:p>
          </p:txBody>
        </p:sp>
        <p:sp>
          <p:nvSpPr>
            <p:cNvPr id="19" name="Google Shape;19;p21"/>
            <p:cNvSpPr/>
            <p:nvPr/>
          </p:nvSpPr>
          <p:spPr>
            <a:xfrm rot="-164308">
              <a:off x="-14309" y="290003"/>
              <a:ext cx="9175812" cy="530352"/>
            </a:xfrm>
            <a:custGeom>
              <a:rect b="b" l="l" r="r" t="t"/>
              <a:pathLst>
                <a:path extrusionOk="0" h="854" w="5766">
                  <a:moveTo>
                    <a:pt x="0" y="732"/>
                  </a:moveTo>
                  <a:cubicBezTo>
                    <a:pt x="273" y="647"/>
                    <a:pt x="951" y="214"/>
                    <a:pt x="1638" y="228"/>
                  </a:cubicBezTo>
                  <a:cubicBezTo>
                    <a:pt x="2325" y="242"/>
                    <a:pt x="3434" y="854"/>
                    <a:pt x="4122" y="816"/>
                  </a:cubicBezTo>
                  <a:cubicBezTo>
                    <a:pt x="4810" y="778"/>
                    <a:pt x="5424" y="170"/>
                    <a:pt x="5766" y="0"/>
                  </a:cubicBezTo>
                </a:path>
              </a:pathLst>
            </a:custGeom>
            <a:noFill/>
            <a:ln cap="flat" cmpd="sng" w="9525">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t/>
              </a:r>
              <a:endParaRPr b="0" i="0" sz="1800" u="none" cap="none" strike="noStrike">
                <a:solidFill>
                  <a:schemeClr val="dk1"/>
                </a:solidFill>
                <a:latin typeface="Times New Roman"/>
                <a:ea typeface="Times New Roman"/>
                <a:cs typeface="Times New Roman"/>
                <a:sym typeface="Times New Roman"/>
              </a:endParaRPr>
            </a:p>
          </p:txBody>
        </p:sp>
      </p:gr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70" name="Shape 70"/>
        <p:cNvGrpSpPr/>
        <p:nvPr/>
      </p:nvGrpSpPr>
      <p:grpSpPr>
        <a:xfrm>
          <a:off x="0" y="0"/>
          <a:ext cx="0" cy="0"/>
          <a:chOff x="0" y="0"/>
          <a:chExt cx="0" cy="0"/>
        </a:xfrm>
      </p:grpSpPr>
      <p:sp>
        <p:nvSpPr>
          <p:cNvPr id="71" name="Google Shape;71;p30"/>
          <p:cNvSpPr/>
          <p:nvPr/>
        </p:nvSpPr>
        <p:spPr>
          <a:xfrm>
            <a:off x="-9525" y="-7937"/>
            <a:ext cx="9163050" cy="1041400"/>
          </a:xfrm>
          <a:custGeom>
            <a:rect b="b" l="l" r="r" t="t"/>
            <a:pathLst>
              <a:path extrusionOk="0" h="656" w="5772">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F">
                  <a:alpha val="44705"/>
                </a:srgbClr>
              </a:gs>
              <a:gs pos="100000">
                <a:srgbClr val="00EBF8">
                  <a:alpha val="54901"/>
                </a:srgbClr>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72" name="Google Shape;72;p30"/>
          <p:cNvSpPr/>
          <p:nvPr/>
        </p:nvSpPr>
        <p:spPr>
          <a:xfrm>
            <a:off x="4381500" y="-7937"/>
            <a:ext cx="4762500" cy="638175"/>
          </a:xfrm>
          <a:custGeom>
            <a:rect b="b" l="l" r="r" t="t"/>
            <a:pathLst>
              <a:path extrusionOk="0" h="595" w="300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DB6"/>
              </a:gs>
              <a:gs pos="80000">
                <a:srgbClr val="009BE5"/>
              </a:gs>
              <a:gs pos="100000">
                <a:srgbClr val="009BE5"/>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grpSp>
        <p:nvGrpSpPr>
          <p:cNvPr id="73" name="Google Shape;73;p30"/>
          <p:cNvGrpSpPr/>
          <p:nvPr/>
        </p:nvGrpSpPr>
        <p:grpSpPr>
          <a:xfrm>
            <a:off x="-29327" y="-14808"/>
            <a:ext cx="9198219" cy="1083716"/>
            <a:chOff x="-29322" y="-1971"/>
            <a:chExt cx="9198255" cy="1086266"/>
          </a:xfrm>
        </p:grpSpPr>
        <p:sp>
          <p:nvSpPr>
            <p:cNvPr id="74" name="Google Shape;74;p30"/>
            <p:cNvSpPr/>
            <p:nvPr/>
          </p:nvSpPr>
          <p:spPr>
            <a:xfrm rot="-164308">
              <a:off x="-19045" y="216550"/>
              <a:ext cx="9163050" cy="649224"/>
            </a:xfrm>
            <a:custGeom>
              <a:rect b="b" l="l" r="r" t="t"/>
              <a:pathLst>
                <a:path extrusionOk="0" h="1055" w="5772">
                  <a:moveTo>
                    <a:pt x="0" y="966"/>
                  </a:moveTo>
                  <a:cubicBezTo>
                    <a:pt x="282" y="738"/>
                    <a:pt x="923" y="275"/>
                    <a:pt x="1608" y="282"/>
                  </a:cubicBezTo>
                  <a:cubicBezTo>
                    <a:pt x="2293" y="289"/>
                    <a:pt x="3416" y="1055"/>
                    <a:pt x="4110" y="1008"/>
                  </a:cubicBezTo>
                  <a:cubicBezTo>
                    <a:pt x="4804" y="961"/>
                    <a:pt x="5426" y="210"/>
                    <a:pt x="5772" y="0"/>
                  </a:cubicBezTo>
                </a:path>
              </a:pathLst>
            </a:custGeom>
            <a:noFill/>
            <a:ln cap="flat" cmpd="sng" w="10775">
              <a:solidFill>
                <a:srgbClr val="09B6BE"/>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1800"/>
                <a:buFont typeface="Arial"/>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75" name="Google Shape;75;p30"/>
            <p:cNvSpPr/>
            <p:nvPr/>
          </p:nvSpPr>
          <p:spPr>
            <a:xfrm rot="-164308">
              <a:off x="-14309" y="290003"/>
              <a:ext cx="9175812" cy="530352"/>
            </a:xfrm>
            <a:custGeom>
              <a:rect b="b" l="l" r="r" t="t"/>
              <a:pathLst>
                <a:path extrusionOk="0" h="854" w="5766">
                  <a:moveTo>
                    <a:pt x="0" y="732"/>
                  </a:moveTo>
                  <a:cubicBezTo>
                    <a:pt x="273" y="647"/>
                    <a:pt x="951" y="214"/>
                    <a:pt x="1638" y="228"/>
                  </a:cubicBezTo>
                  <a:cubicBezTo>
                    <a:pt x="2325" y="242"/>
                    <a:pt x="3434" y="854"/>
                    <a:pt x="4122" y="816"/>
                  </a:cubicBezTo>
                  <a:cubicBezTo>
                    <a:pt x="4810" y="778"/>
                    <a:pt x="5424" y="170"/>
                    <a:pt x="5766" y="0"/>
                  </a:cubicBezTo>
                </a:path>
              </a:pathLst>
            </a:custGeom>
            <a:noFill/>
            <a:ln cap="flat" cmpd="sng" w="9525">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1800"/>
                <a:buFont typeface="Arial"/>
                <a:buNone/>
              </a:pPr>
              <a:r>
                <a:t/>
              </a:r>
              <a:endParaRPr b="0" i="0" sz="1800" u="none" cap="none" strike="noStrike">
                <a:solidFill>
                  <a:schemeClr val="lt1"/>
                </a:solidFill>
                <a:latin typeface="Times New Roman"/>
                <a:ea typeface="Times New Roman"/>
                <a:cs typeface="Times New Roman"/>
                <a:sym typeface="Times New Roman"/>
              </a:endParaRPr>
            </a:p>
          </p:txBody>
        </p:sp>
      </p:grpSp>
      <p:sp>
        <p:nvSpPr>
          <p:cNvPr id="76" name="Google Shape;76;p30"/>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lvl1pPr lvl="0" marR="0" rtl="0" algn="l">
              <a:spcBef>
                <a:spcPts val="0"/>
              </a:spcBef>
              <a:spcAft>
                <a:spcPts val="0"/>
              </a:spcAft>
              <a:buSzPts val="1400"/>
              <a:buNone/>
              <a:defRPr b="0" i="0" sz="5000" u="none" cap="none" strike="noStrike">
                <a:solidFill>
                  <a:schemeClr val="lt2"/>
                </a:solidFill>
                <a:latin typeface="Arial"/>
                <a:ea typeface="Arial"/>
                <a:cs typeface="Arial"/>
                <a:sym typeface="Arial"/>
              </a:defRPr>
            </a:lvl1pPr>
            <a:lvl2pPr lvl="1" marR="0" rtl="0" algn="l">
              <a:spcBef>
                <a:spcPts val="0"/>
              </a:spcBef>
              <a:spcAft>
                <a:spcPts val="0"/>
              </a:spcAft>
              <a:buSzPts val="1400"/>
              <a:buNone/>
              <a:defRPr b="0" i="0" sz="5000" u="none" cap="none" strike="noStrike">
                <a:solidFill>
                  <a:schemeClr val="lt2"/>
                </a:solidFill>
                <a:latin typeface="Arial"/>
                <a:ea typeface="Arial"/>
                <a:cs typeface="Arial"/>
                <a:sym typeface="Arial"/>
              </a:defRPr>
            </a:lvl2pPr>
            <a:lvl3pPr lvl="2" marR="0" rtl="0" algn="l">
              <a:spcBef>
                <a:spcPts val="0"/>
              </a:spcBef>
              <a:spcAft>
                <a:spcPts val="0"/>
              </a:spcAft>
              <a:buSzPts val="1400"/>
              <a:buNone/>
              <a:defRPr b="0" i="0" sz="5000" u="none" cap="none" strike="noStrike">
                <a:solidFill>
                  <a:schemeClr val="lt2"/>
                </a:solidFill>
                <a:latin typeface="Arial"/>
                <a:ea typeface="Arial"/>
                <a:cs typeface="Arial"/>
                <a:sym typeface="Arial"/>
              </a:defRPr>
            </a:lvl3pPr>
            <a:lvl4pPr lvl="3" marR="0" rtl="0" algn="l">
              <a:spcBef>
                <a:spcPts val="0"/>
              </a:spcBef>
              <a:spcAft>
                <a:spcPts val="0"/>
              </a:spcAft>
              <a:buSzPts val="1400"/>
              <a:buNone/>
              <a:defRPr b="0" i="0" sz="5000" u="none" cap="none" strike="noStrike">
                <a:solidFill>
                  <a:schemeClr val="lt2"/>
                </a:solidFill>
                <a:latin typeface="Arial"/>
                <a:ea typeface="Arial"/>
                <a:cs typeface="Arial"/>
                <a:sym typeface="Arial"/>
              </a:defRPr>
            </a:lvl4pPr>
            <a:lvl5pPr lvl="4" marR="0" rtl="0" algn="l">
              <a:spcBef>
                <a:spcPts val="0"/>
              </a:spcBef>
              <a:spcAft>
                <a:spcPts val="0"/>
              </a:spcAft>
              <a:buSzPts val="1400"/>
              <a:buNone/>
              <a:defRPr b="0" i="0" sz="5000" u="none" cap="none" strike="noStrike">
                <a:solidFill>
                  <a:schemeClr val="lt2"/>
                </a:solidFill>
                <a:latin typeface="Arial"/>
                <a:ea typeface="Arial"/>
                <a:cs typeface="Arial"/>
                <a:sym typeface="Arial"/>
              </a:defRPr>
            </a:lvl5pPr>
            <a:lvl6pPr lvl="5" marR="0" rtl="0" algn="l">
              <a:spcBef>
                <a:spcPts val="0"/>
              </a:spcBef>
              <a:spcAft>
                <a:spcPts val="0"/>
              </a:spcAft>
              <a:buSzPts val="1400"/>
              <a:buNone/>
              <a:defRPr b="0" i="0" sz="5000" u="none" cap="none" strike="noStrike">
                <a:solidFill>
                  <a:schemeClr val="lt2"/>
                </a:solidFill>
                <a:latin typeface="Arial"/>
                <a:ea typeface="Arial"/>
                <a:cs typeface="Arial"/>
                <a:sym typeface="Arial"/>
              </a:defRPr>
            </a:lvl6pPr>
            <a:lvl7pPr lvl="6" marR="0" rtl="0" algn="l">
              <a:spcBef>
                <a:spcPts val="0"/>
              </a:spcBef>
              <a:spcAft>
                <a:spcPts val="0"/>
              </a:spcAft>
              <a:buSzPts val="1400"/>
              <a:buNone/>
              <a:defRPr b="0" i="0" sz="5000" u="none" cap="none" strike="noStrike">
                <a:solidFill>
                  <a:schemeClr val="lt2"/>
                </a:solidFill>
                <a:latin typeface="Arial"/>
                <a:ea typeface="Arial"/>
                <a:cs typeface="Arial"/>
                <a:sym typeface="Arial"/>
              </a:defRPr>
            </a:lvl7pPr>
            <a:lvl8pPr lvl="7" marR="0" rtl="0" algn="l">
              <a:spcBef>
                <a:spcPts val="0"/>
              </a:spcBef>
              <a:spcAft>
                <a:spcPts val="0"/>
              </a:spcAft>
              <a:buSzPts val="1400"/>
              <a:buNone/>
              <a:defRPr b="0" i="0" sz="5000" u="none" cap="none" strike="noStrike">
                <a:solidFill>
                  <a:schemeClr val="lt2"/>
                </a:solidFill>
                <a:latin typeface="Arial"/>
                <a:ea typeface="Arial"/>
                <a:cs typeface="Arial"/>
                <a:sym typeface="Arial"/>
              </a:defRPr>
            </a:lvl8pPr>
            <a:lvl9pPr lvl="8" marR="0" rtl="0" algn="l">
              <a:spcBef>
                <a:spcPts val="0"/>
              </a:spcBef>
              <a:spcAft>
                <a:spcPts val="0"/>
              </a:spcAft>
              <a:buSzPts val="1400"/>
              <a:buNone/>
              <a:defRPr b="0" i="0" sz="5000" u="none" cap="none" strike="noStrike">
                <a:solidFill>
                  <a:schemeClr val="lt2"/>
                </a:solidFill>
                <a:latin typeface="Arial"/>
                <a:ea typeface="Arial"/>
                <a:cs typeface="Arial"/>
                <a:sym typeface="Arial"/>
              </a:defRPr>
            </a:lvl9pPr>
          </a:lstStyle>
          <a:p/>
        </p:txBody>
      </p:sp>
      <p:sp>
        <p:nvSpPr>
          <p:cNvPr id="77" name="Google Shape;77;p30"/>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lvl1pPr indent="-385445" lvl="0" marL="457200" marR="0" rtl="0" algn="l">
              <a:spcBef>
                <a:spcPts val="520"/>
              </a:spcBef>
              <a:spcAft>
                <a:spcPts val="0"/>
              </a:spcAft>
              <a:buClr>
                <a:srgbClr val="0BD0D9"/>
              </a:buClr>
              <a:buSzPts val="2470"/>
              <a:buFont typeface="Noto Sans Symbols"/>
              <a:buChar char="⚫"/>
              <a:defRPr b="0" i="0" sz="2600" u="none" cap="none" strike="noStrike">
                <a:solidFill>
                  <a:schemeClr val="lt1"/>
                </a:solidFill>
                <a:latin typeface="Times New Roman"/>
                <a:ea typeface="Times New Roman"/>
                <a:cs typeface="Times New Roman"/>
                <a:sym typeface="Times New Roman"/>
              </a:defRPr>
            </a:lvl1pPr>
            <a:lvl2pPr indent="-358140" lvl="1" marL="914400" marR="0" rtl="0" algn="l">
              <a:spcBef>
                <a:spcPts val="480"/>
              </a:spcBef>
              <a:spcAft>
                <a:spcPts val="0"/>
              </a:spcAft>
              <a:buClr>
                <a:schemeClr val="accent1"/>
              </a:buClr>
              <a:buSzPts val="2040"/>
              <a:buFont typeface="Noto Sans Symbols"/>
              <a:buChar char="⚫"/>
              <a:defRPr b="0" i="0" sz="2400" u="none" cap="none" strike="noStrike">
                <a:solidFill>
                  <a:schemeClr val="lt1"/>
                </a:solidFill>
                <a:latin typeface="Times New Roman"/>
                <a:ea typeface="Times New Roman"/>
                <a:cs typeface="Times New Roman"/>
                <a:sym typeface="Times New Roman"/>
              </a:defRPr>
            </a:lvl2pPr>
            <a:lvl3pPr indent="-321944" lvl="2" marL="1371600" marR="0" rtl="0" algn="l">
              <a:spcBef>
                <a:spcPts val="420"/>
              </a:spcBef>
              <a:spcAft>
                <a:spcPts val="0"/>
              </a:spcAft>
              <a:buClr>
                <a:schemeClr val="accent2"/>
              </a:buClr>
              <a:buSzPts val="1470"/>
              <a:buFont typeface="Noto Sans Symbols"/>
              <a:buChar char="⚫"/>
              <a:defRPr b="0" i="0" sz="2100" u="none" cap="none" strike="noStrike">
                <a:solidFill>
                  <a:schemeClr val="lt1"/>
                </a:solidFill>
                <a:latin typeface="Times New Roman"/>
                <a:ea typeface="Times New Roman"/>
                <a:cs typeface="Times New Roman"/>
                <a:sym typeface="Times New Roman"/>
              </a:defRPr>
            </a:lvl3pPr>
            <a:lvl4pPr indent="-311150" lvl="3" marL="1828800" marR="0" rtl="0" algn="l">
              <a:spcBef>
                <a:spcPts val="400"/>
              </a:spcBef>
              <a:spcAft>
                <a:spcPts val="0"/>
              </a:spcAft>
              <a:buClr>
                <a:srgbClr val="0BD0D9"/>
              </a:buClr>
              <a:buSzPts val="1300"/>
              <a:buFont typeface="Noto Sans Symbols"/>
              <a:buChar char="⚫"/>
              <a:defRPr b="0" i="0" sz="2000" u="none" cap="none" strike="noStrike">
                <a:solidFill>
                  <a:schemeClr val="lt1"/>
                </a:solidFill>
                <a:latin typeface="Times New Roman"/>
                <a:ea typeface="Times New Roman"/>
                <a:cs typeface="Times New Roman"/>
                <a:sym typeface="Times New Roman"/>
              </a:defRPr>
            </a:lvl4pPr>
            <a:lvl5pPr indent="-311150" lvl="4" marL="2286000" marR="0" rtl="0" algn="l">
              <a:spcBef>
                <a:spcPts val="400"/>
              </a:spcBef>
              <a:spcAft>
                <a:spcPts val="0"/>
              </a:spcAft>
              <a:buClr>
                <a:srgbClr val="10CF9B"/>
              </a:buClr>
              <a:buSzPts val="1300"/>
              <a:buFont typeface="Noto Sans Symbols"/>
              <a:buChar char="⚫"/>
              <a:defRPr b="0" i="0" sz="2000" u="none" cap="none" strike="noStrike">
                <a:solidFill>
                  <a:schemeClr val="lt1"/>
                </a:solidFill>
                <a:latin typeface="Times New Roman"/>
                <a:ea typeface="Times New Roman"/>
                <a:cs typeface="Times New Roman"/>
                <a:sym typeface="Times New Roman"/>
              </a:defRPr>
            </a:lvl5pPr>
            <a:lvl6pPr indent="-320039" lvl="5" marL="2743200" marR="0" rtl="0" algn="l">
              <a:spcBef>
                <a:spcPts val="360"/>
              </a:spcBef>
              <a:spcAft>
                <a:spcPts val="0"/>
              </a:spcAft>
              <a:buClr>
                <a:schemeClr val="accent5"/>
              </a:buClr>
              <a:buSzPts val="1440"/>
              <a:buFont typeface="Noto Sans Symbols"/>
              <a:buChar char="⚫"/>
              <a:defRPr b="0" i="0" sz="1800" u="none" cap="none" strike="noStrike">
                <a:solidFill>
                  <a:schemeClr val="lt1"/>
                </a:solidFill>
                <a:latin typeface="Times New Roman"/>
                <a:ea typeface="Times New Roman"/>
                <a:cs typeface="Times New Roman"/>
                <a:sym typeface="Times New Roman"/>
              </a:defRPr>
            </a:lvl6pPr>
            <a:lvl7pPr indent="-309879" lvl="6" marL="3200400" marR="0" rtl="0" algn="l">
              <a:spcBef>
                <a:spcPts val="320"/>
              </a:spcBef>
              <a:spcAft>
                <a:spcPts val="0"/>
              </a:spcAft>
              <a:buClr>
                <a:schemeClr val="accent6"/>
              </a:buClr>
              <a:buSzPts val="1280"/>
              <a:buFont typeface="Noto Sans Symbols"/>
              <a:buChar char="⚫"/>
              <a:defRPr b="0" i="0" sz="1600" u="none" cap="none" strike="noStrike">
                <a:solidFill>
                  <a:schemeClr val="lt1"/>
                </a:solidFill>
                <a:latin typeface="Times New Roman"/>
                <a:ea typeface="Times New Roman"/>
                <a:cs typeface="Times New Roman"/>
                <a:sym typeface="Times New Roman"/>
              </a:defRPr>
            </a:lvl7pPr>
            <a:lvl8pPr indent="-330200" lvl="7" marL="3657600" marR="0" rtl="0" algn="l">
              <a:spcBef>
                <a:spcPts val="320"/>
              </a:spcBef>
              <a:spcAft>
                <a:spcPts val="0"/>
              </a:spcAft>
              <a:buClr>
                <a:schemeClr val="lt2"/>
              </a:buClr>
              <a:buSzPts val="1600"/>
              <a:buFont typeface="Times New Roman"/>
              <a:buChar char="•"/>
              <a:defRPr b="0" i="0" sz="1600" u="none" cap="none" strike="noStrike">
                <a:solidFill>
                  <a:schemeClr val="lt1"/>
                </a:solidFill>
                <a:latin typeface="Times New Roman"/>
                <a:ea typeface="Times New Roman"/>
                <a:cs typeface="Times New Roman"/>
                <a:sym typeface="Times New Roman"/>
              </a:defRPr>
            </a:lvl8pPr>
            <a:lvl9pPr indent="-317500" lvl="8" marL="4114800" marR="0" rtl="0" algn="l">
              <a:spcBef>
                <a:spcPts val="280"/>
              </a:spcBef>
              <a:spcAft>
                <a:spcPts val="0"/>
              </a:spcAft>
              <a:buClr>
                <a:schemeClr val="lt2"/>
              </a:buClr>
              <a:buSzPts val="1400"/>
              <a:buFont typeface="Times New Roman"/>
              <a:buChar char="•"/>
              <a:defRPr b="0" i="0" sz="1400" u="none" cap="none" strike="noStrike">
                <a:solidFill>
                  <a:schemeClr val="lt1"/>
                </a:solidFill>
                <a:latin typeface="Times New Roman"/>
                <a:ea typeface="Times New Roman"/>
                <a:cs typeface="Times New Roman"/>
                <a:sym typeface="Times New Roman"/>
              </a:defRPr>
            </a:lvl9pPr>
          </a:lstStyle>
          <a:p/>
        </p:txBody>
      </p:sp>
      <p:sp>
        <p:nvSpPr>
          <p:cNvPr id="78" name="Google Shape;78;p30"/>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marR="0" rtl="0" algn="l">
              <a:lnSpc>
                <a:spcPct val="100000"/>
              </a:lnSpc>
              <a:spcBef>
                <a:spcPts val="0"/>
              </a:spcBef>
              <a:spcAft>
                <a:spcPts val="0"/>
              </a:spcAft>
              <a:buSzPts val="1400"/>
              <a:buNone/>
              <a:defRPr b="0" i="0" sz="1200" u="none">
                <a:solidFill>
                  <a:srgbClr val="D1EAEE"/>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79" name="Google Shape;79;p30"/>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marR="0" rtl="0" algn="l">
              <a:lnSpc>
                <a:spcPct val="100000"/>
              </a:lnSpc>
              <a:spcBef>
                <a:spcPts val="0"/>
              </a:spcBef>
              <a:spcAft>
                <a:spcPts val="0"/>
              </a:spcAft>
              <a:buSzPts val="1400"/>
              <a:buNone/>
              <a:defRPr b="0" i="0" sz="1800" u="none">
                <a:solidFill>
                  <a:schemeClr val="lt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80" name="Google Shape;80;p30"/>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1pPr>
            <a:lvl2pPr indent="0" lvl="1"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2pPr>
            <a:lvl3pPr indent="0" lvl="2"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3pPr>
            <a:lvl4pPr indent="0" lvl="3"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4pPr>
            <a:lvl5pPr indent="0" lvl="4"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5pPr>
            <a:lvl6pPr indent="0" lvl="5"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6pPr>
            <a:lvl7pPr indent="0" lvl="6"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7pPr>
            <a:lvl8pPr indent="0" lvl="7"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8pPr>
            <a:lvl9pPr indent="0" lvl="8"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8"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87" name="Shape 87"/>
        <p:cNvGrpSpPr/>
        <p:nvPr/>
      </p:nvGrpSpPr>
      <p:grpSpPr>
        <a:xfrm>
          <a:off x="0" y="0"/>
          <a:ext cx="0" cy="0"/>
          <a:chOff x="0" y="0"/>
          <a:chExt cx="0" cy="0"/>
        </a:xfrm>
      </p:grpSpPr>
      <p:sp>
        <p:nvSpPr>
          <p:cNvPr id="88" name="Google Shape;88;p32"/>
          <p:cNvSpPr/>
          <p:nvPr/>
        </p:nvSpPr>
        <p:spPr>
          <a:xfrm>
            <a:off x="-9525" y="-7937"/>
            <a:ext cx="9163050" cy="1041400"/>
          </a:xfrm>
          <a:custGeom>
            <a:rect b="b" l="l" r="r" t="t"/>
            <a:pathLst>
              <a:path extrusionOk="0" h="656" w="5772">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F">
                  <a:alpha val="44705"/>
                </a:srgbClr>
              </a:gs>
              <a:gs pos="100000">
                <a:srgbClr val="00EBF8">
                  <a:alpha val="54901"/>
                </a:srgbClr>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89" name="Google Shape;89;p32"/>
          <p:cNvSpPr/>
          <p:nvPr/>
        </p:nvSpPr>
        <p:spPr>
          <a:xfrm>
            <a:off x="4381500" y="-7937"/>
            <a:ext cx="4762500" cy="638175"/>
          </a:xfrm>
          <a:custGeom>
            <a:rect b="b" l="l" r="r" t="t"/>
            <a:pathLst>
              <a:path extrusionOk="0" h="595" w="300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DB6"/>
              </a:gs>
              <a:gs pos="80000">
                <a:srgbClr val="009BE5"/>
              </a:gs>
              <a:gs pos="100000">
                <a:srgbClr val="009BE5"/>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grpSp>
        <p:nvGrpSpPr>
          <p:cNvPr id="90" name="Google Shape;90;p32"/>
          <p:cNvGrpSpPr/>
          <p:nvPr/>
        </p:nvGrpSpPr>
        <p:grpSpPr>
          <a:xfrm>
            <a:off x="-29327" y="-14808"/>
            <a:ext cx="9198219" cy="1083716"/>
            <a:chOff x="-29322" y="-1971"/>
            <a:chExt cx="9198255" cy="1086266"/>
          </a:xfrm>
        </p:grpSpPr>
        <p:sp>
          <p:nvSpPr>
            <p:cNvPr id="91" name="Google Shape;91;p32"/>
            <p:cNvSpPr/>
            <p:nvPr/>
          </p:nvSpPr>
          <p:spPr>
            <a:xfrm rot="-164308">
              <a:off x="-19045" y="216550"/>
              <a:ext cx="9163050" cy="649224"/>
            </a:xfrm>
            <a:custGeom>
              <a:rect b="b" l="l" r="r" t="t"/>
              <a:pathLst>
                <a:path extrusionOk="0" h="1055" w="5772">
                  <a:moveTo>
                    <a:pt x="0" y="966"/>
                  </a:moveTo>
                  <a:cubicBezTo>
                    <a:pt x="282" y="738"/>
                    <a:pt x="923" y="275"/>
                    <a:pt x="1608" y="282"/>
                  </a:cubicBezTo>
                  <a:cubicBezTo>
                    <a:pt x="2293" y="289"/>
                    <a:pt x="3416" y="1055"/>
                    <a:pt x="4110" y="1008"/>
                  </a:cubicBezTo>
                  <a:cubicBezTo>
                    <a:pt x="4804" y="961"/>
                    <a:pt x="5426" y="210"/>
                    <a:pt x="5772" y="0"/>
                  </a:cubicBezTo>
                </a:path>
              </a:pathLst>
            </a:custGeom>
            <a:noFill/>
            <a:ln cap="flat" cmpd="sng" w="10775">
              <a:solidFill>
                <a:srgbClr val="09B6BE"/>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1800"/>
                <a:buFont typeface="Arial"/>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92" name="Google Shape;92;p32"/>
            <p:cNvSpPr/>
            <p:nvPr/>
          </p:nvSpPr>
          <p:spPr>
            <a:xfrm rot="-164308">
              <a:off x="-14309" y="290003"/>
              <a:ext cx="9175812" cy="530352"/>
            </a:xfrm>
            <a:custGeom>
              <a:rect b="b" l="l" r="r" t="t"/>
              <a:pathLst>
                <a:path extrusionOk="0" h="854" w="5766">
                  <a:moveTo>
                    <a:pt x="0" y="732"/>
                  </a:moveTo>
                  <a:cubicBezTo>
                    <a:pt x="273" y="647"/>
                    <a:pt x="951" y="214"/>
                    <a:pt x="1638" y="228"/>
                  </a:cubicBezTo>
                  <a:cubicBezTo>
                    <a:pt x="2325" y="242"/>
                    <a:pt x="3434" y="854"/>
                    <a:pt x="4122" y="816"/>
                  </a:cubicBezTo>
                  <a:cubicBezTo>
                    <a:pt x="4810" y="778"/>
                    <a:pt x="5424" y="170"/>
                    <a:pt x="5766" y="0"/>
                  </a:cubicBezTo>
                </a:path>
              </a:pathLst>
            </a:custGeom>
            <a:noFill/>
            <a:ln cap="flat" cmpd="sng" w="9525">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1800"/>
                <a:buFont typeface="Arial"/>
                <a:buNone/>
              </a:pPr>
              <a:r>
                <a:t/>
              </a:r>
              <a:endParaRPr b="0" i="0" sz="1800" u="none" cap="none" strike="noStrike">
                <a:solidFill>
                  <a:schemeClr val="lt1"/>
                </a:solidFill>
                <a:latin typeface="Times New Roman"/>
                <a:ea typeface="Times New Roman"/>
                <a:cs typeface="Times New Roman"/>
                <a:sym typeface="Times New Roman"/>
              </a:endParaRPr>
            </a:p>
          </p:txBody>
        </p:sp>
      </p:grpSp>
      <p:sp>
        <p:nvSpPr>
          <p:cNvPr id="93" name="Google Shape;93;p32"/>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lvl1pPr lvl="0" marR="0" rtl="0" algn="l">
              <a:spcBef>
                <a:spcPts val="0"/>
              </a:spcBef>
              <a:spcAft>
                <a:spcPts val="0"/>
              </a:spcAft>
              <a:buSzPts val="1400"/>
              <a:buNone/>
              <a:defRPr b="0" i="0" sz="5000" u="none" cap="none" strike="noStrike">
                <a:solidFill>
                  <a:schemeClr val="lt2"/>
                </a:solidFill>
                <a:latin typeface="Arial"/>
                <a:ea typeface="Arial"/>
                <a:cs typeface="Arial"/>
                <a:sym typeface="Arial"/>
              </a:defRPr>
            </a:lvl1pPr>
            <a:lvl2pPr lvl="1" marR="0" rtl="0" algn="l">
              <a:spcBef>
                <a:spcPts val="0"/>
              </a:spcBef>
              <a:spcAft>
                <a:spcPts val="0"/>
              </a:spcAft>
              <a:buSzPts val="1400"/>
              <a:buNone/>
              <a:defRPr b="0" i="0" sz="5000" u="none" cap="none" strike="noStrike">
                <a:solidFill>
                  <a:schemeClr val="lt2"/>
                </a:solidFill>
                <a:latin typeface="Arial"/>
                <a:ea typeface="Arial"/>
                <a:cs typeface="Arial"/>
                <a:sym typeface="Arial"/>
              </a:defRPr>
            </a:lvl2pPr>
            <a:lvl3pPr lvl="2" marR="0" rtl="0" algn="l">
              <a:spcBef>
                <a:spcPts val="0"/>
              </a:spcBef>
              <a:spcAft>
                <a:spcPts val="0"/>
              </a:spcAft>
              <a:buSzPts val="1400"/>
              <a:buNone/>
              <a:defRPr b="0" i="0" sz="5000" u="none" cap="none" strike="noStrike">
                <a:solidFill>
                  <a:schemeClr val="lt2"/>
                </a:solidFill>
                <a:latin typeface="Arial"/>
                <a:ea typeface="Arial"/>
                <a:cs typeface="Arial"/>
                <a:sym typeface="Arial"/>
              </a:defRPr>
            </a:lvl3pPr>
            <a:lvl4pPr lvl="3" marR="0" rtl="0" algn="l">
              <a:spcBef>
                <a:spcPts val="0"/>
              </a:spcBef>
              <a:spcAft>
                <a:spcPts val="0"/>
              </a:spcAft>
              <a:buSzPts val="1400"/>
              <a:buNone/>
              <a:defRPr b="0" i="0" sz="5000" u="none" cap="none" strike="noStrike">
                <a:solidFill>
                  <a:schemeClr val="lt2"/>
                </a:solidFill>
                <a:latin typeface="Arial"/>
                <a:ea typeface="Arial"/>
                <a:cs typeface="Arial"/>
                <a:sym typeface="Arial"/>
              </a:defRPr>
            </a:lvl4pPr>
            <a:lvl5pPr lvl="4" marR="0" rtl="0" algn="l">
              <a:spcBef>
                <a:spcPts val="0"/>
              </a:spcBef>
              <a:spcAft>
                <a:spcPts val="0"/>
              </a:spcAft>
              <a:buSzPts val="1400"/>
              <a:buNone/>
              <a:defRPr b="0" i="0" sz="5000" u="none" cap="none" strike="noStrike">
                <a:solidFill>
                  <a:schemeClr val="lt2"/>
                </a:solidFill>
                <a:latin typeface="Arial"/>
                <a:ea typeface="Arial"/>
                <a:cs typeface="Arial"/>
                <a:sym typeface="Arial"/>
              </a:defRPr>
            </a:lvl5pPr>
            <a:lvl6pPr lvl="5" marR="0" rtl="0" algn="l">
              <a:spcBef>
                <a:spcPts val="0"/>
              </a:spcBef>
              <a:spcAft>
                <a:spcPts val="0"/>
              </a:spcAft>
              <a:buSzPts val="1400"/>
              <a:buNone/>
              <a:defRPr b="0" i="0" sz="5000" u="none" cap="none" strike="noStrike">
                <a:solidFill>
                  <a:schemeClr val="lt2"/>
                </a:solidFill>
                <a:latin typeface="Arial"/>
                <a:ea typeface="Arial"/>
                <a:cs typeface="Arial"/>
                <a:sym typeface="Arial"/>
              </a:defRPr>
            </a:lvl6pPr>
            <a:lvl7pPr lvl="6" marR="0" rtl="0" algn="l">
              <a:spcBef>
                <a:spcPts val="0"/>
              </a:spcBef>
              <a:spcAft>
                <a:spcPts val="0"/>
              </a:spcAft>
              <a:buSzPts val="1400"/>
              <a:buNone/>
              <a:defRPr b="0" i="0" sz="5000" u="none" cap="none" strike="noStrike">
                <a:solidFill>
                  <a:schemeClr val="lt2"/>
                </a:solidFill>
                <a:latin typeface="Arial"/>
                <a:ea typeface="Arial"/>
                <a:cs typeface="Arial"/>
                <a:sym typeface="Arial"/>
              </a:defRPr>
            </a:lvl7pPr>
            <a:lvl8pPr lvl="7" marR="0" rtl="0" algn="l">
              <a:spcBef>
                <a:spcPts val="0"/>
              </a:spcBef>
              <a:spcAft>
                <a:spcPts val="0"/>
              </a:spcAft>
              <a:buSzPts val="1400"/>
              <a:buNone/>
              <a:defRPr b="0" i="0" sz="5000" u="none" cap="none" strike="noStrike">
                <a:solidFill>
                  <a:schemeClr val="lt2"/>
                </a:solidFill>
                <a:latin typeface="Arial"/>
                <a:ea typeface="Arial"/>
                <a:cs typeface="Arial"/>
                <a:sym typeface="Arial"/>
              </a:defRPr>
            </a:lvl8pPr>
            <a:lvl9pPr lvl="8" marR="0" rtl="0" algn="l">
              <a:spcBef>
                <a:spcPts val="0"/>
              </a:spcBef>
              <a:spcAft>
                <a:spcPts val="0"/>
              </a:spcAft>
              <a:buSzPts val="1400"/>
              <a:buNone/>
              <a:defRPr b="0" i="0" sz="5000" u="none" cap="none" strike="noStrike">
                <a:solidFill>
                  <a:schemeClr val="lt2"/>
                </a:solidFill>
                <a:latin typeface="Arial"/>
                <a:ea typeface="Arial"/>
                <a:cs typeface="Arial"/>
                <a:sym typeface="Arial"/>
              </a:defRPr>
            </a:lvl9pPr>
          </a:lstStyle>
          <a:p/>
        </p:txBody>
      </p:sp>
      <p:sp>
        <p:nvSpPr>
          <p:cNvPr id="94" name="Google Shape;94;p32"/>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lvl1pPr indent="-385445" lvl="0" marL="457200" marR="0" rtl="0" algn="l">
              <a:spcBef>
                <a:spcPts val="520"/>
              </a:spcBef>
              <a:spcAft>
                <a:spcPts val="0"/>
              </a:spcAft>
              <a:buClr>
                <a:srgbClr val="0BD0D9"/>
              </a:buClr>
              <a:buSzPts val="2470"/>
              <a:buFont typeface="Noto Sans Symbols"/>
              <a:buChar char="⚫"/>
              <a:defRPr b="0" i="0" sz="2600" u="none" cap="none" strike="noStrike">
                <a:solidFill>
                  <a:schemeClr val="lt1"/>
                </a:solidFill>
                <a:latin typeface="Times New Roman"/>
                <a:ea typeface="Times New Roman"/>
                <a:cs typeface="Times New Roman"/>
                <a:sym typeface="Times New Roman"/>
              </a:defRPr>
            </a:lvl1pPr>
            <a:lvl2pPr indent="-358140" lvl="1" marL="914400" marR="0" rtl="0" algn="l">
              <a:spcBef>
                <a:spcPts val="480"/>
              </a:spcBef>
              <a:spcAft>
                <a:spcPts val="0"/>
              </a:spcAft>
              <a:buClr>
                <a:schemeClr val="accent1"/>
              </a:buClr>
              <a:buSzPts val="2040"/>
              <a:buFont typeface="Noto Sans Symbols"/>
              <a:buChar char="⚫"/>
              <a:defRPr b="0" i="0" sz="2400" u="none" cap="none" strike="noStrike">
                <a:solidFill>
                  <a:schemeClr val="lt1"/>
                </a:solidFill>
                <a:latin typeface="Times New Roman"/>
                <a:ea typeface="Times New Roman"/>
                <a:cs typeface="Times New Roman"/>
                <a:sym typeface="Times New Roman"/>
              </a:defRPr>
            </a:lvl2pPr>
            <a:lvl3pPr indent="-321944" lvl="2" marL="1371600" marR="0" rtl="0" algn="l">
              <a:spcBef>
                <a:spcPts val="420"/>
              </a:spcBef>
              <a:spcAft>
                <a:spcPts val="0"/>
              </a:spcAft>
              <a:buClr>
                <a:schemeClr val="accent2"/>
              </a:buClr>
              <a:buSzPts val="1470"/>
              <a:buFont typeface="Noto Sans Symbols"/>
              <a:buChar char="⚫"/>
              <a:defRPr b="0" i="0" sz="2100" u="none" cap="none" strike="noStrike">
                <a:solidFill>
                  <a:schemeClr val="lt1"/>
                </a:solidFill>
                <a:latin typeface="Times New Roman"/>
                <a:ea typeface="Times New Roman"/>
                <a:cs typeface="Times New Roman"/>
                <a:sym typeface="Times New Roman"/>
              </a:defRPr>
            </a:lvl3pPr>
            <a:lvl4pPr indent="-311150" lvl="3" marL="1828800" marR="0" rtl="0" algn="l">
              <a:spcBef>
                <a:spcPts val="400"/>
              </a:spcBef>
              <a:spcAft>
                <a:spcPts val="0"/>
              </a:spcAft>
              <a:buClr>
                <a:srgbClr val="0BD0D9"/>
              </a:buClr>
              <a:buSzPts val="1300"/>
              <a:buFont typeface="Noto Sans Symbols"/>
              <a:buChar char="⚫"/>
              <a:defRPr b="0" i="0" sz="2000" u="none" cap="none" strike="noStrike">
                <a:solidFill>
                  <a:schemeClr val="lt1"/>
                </a:solidFill>
                <a:latin typeface="Times New Roman"/>
                <a:ea typeface="Times New Roman"/>
                <a:cs typeface="Times New Roman"/>
                <a:sym typeface="Times New Roman"/>
              </a:defRPr>
            </a:lvl4pPr>
            <a:lvl5pPr indent="-311150" lvl="4" marL="2286000" marR="0" rtl="0" algn="l">
              <a:spcBef>
                <a:spcPts val="400"/>
              </a:spcBef>
              <a:spcAft>
                <a:spcPts val="0"/>
              </a:spcAft>
              <a:buClr>
                <a:srgbClr val="10CF9B"/>
              </a:buClr>
              <a:buSzPts val="1300"/>
              <a:buFont typeface="Noto Sans Symbols"/>
              <a:buChar char="⚫"/>
              <a:defRPr b="0" i="0" sz="2000" u="none" cap="none" strike="noStrike">
                <a:solidFill>
                  <a:schemeClr val="lt1"/>
                </a:solidFill>
                <a:latin typeface="Times New Roman"/>
                <a:ea typeface="Times New Roman"/>
                <a:cs typeface="Times New Roman"/>
                <a:sym typeface="Times New Roman"/>
              </a:defRPr>
            </a:lvl5pPr>
            <a:lvl6pPr indent="-320039" lvl="5" marL="2743200" marR="0" rtl="0" algn="l">
              <a:spcBef>
                <a:spcPts val="360"/>
              </a:spcBef>
              <a:spcAft>
                <a:spcPts val="0"/>
              </a:spcAft>
              <a:buClr>
                <a:schemeClr val="accent5"/>
              </a:buClr>
              <a:buSzPts val="1440"/>
              <a:buFont typeface="Noto Sans Symbols"/>
              <a:buChar char="⚫"/>
              <a:defRPr b="0" i="0" sz="1800" u="none" cap="none" strike="noStrike">
                <a:solidFill>
                  <a:schemeClr val="lt1"/>
                </a:solidFill>
                <a:latin typeface="Times New Roman"/>
                <a:ea typeface="Times New Roman"/>
                <a:cs typeface="Times New Roman"/>
                <a:sym typeface="Times New Roman"/>
              </a:defRPr>
            </a:lvl6pPr>
            <a:lvl7pPr indent="-309879" lvl="6" marL="3200400" marR="0" rtl="0" algn="l">
              <a:spcBef>
                <a:spcPts val="320"/>
              </a:spcBef>
              <a:spcAft>
                <a:spcPts val="0"/>
              </a:spcAft>
              <a:buClr>
                <a:schemeClr val="accent6"/>
              </a:buClr>
              <a:buSzPts val="1280"/>
              <a:buFont typeface="Noto Sans Symbols"/>
              <a:buChar char="⚫"/>
              <a:defRPr b="0" i="0" sz="1600" u="none" cap="none" strike="noStrike">
                <a:solidFill>
                  <a:schemeClr val="lt1"/>
                </a:solidFill>
                <a:latin typeface="Times New Roman"/>
                <a:ea typeface="Times New Roman"/>
                <a:cs typeface="Times New Roman"/>
                <a:sym typeface="Times New Roman"/>
              </a:defRPr>
            </a:lvl7pPr>
            <a:lvl8pPr indent="-330200" lvl="7" marL="3657600" marR="0" rtl="0" algn="l">
              <a:spcBef>
                <a:spcPts val="320"/>
              </a:spcBef>
              <a:spcAft>
                <a:spcPts val="0"/>
              </a:spcAft>
              <a:buClr>
                <a:schemeClr val="lt2"/>
              </a:buClr>
              <a:buSzPts val="1600"/>
              <a:buFont typeface="Times New Roman"/>
              <a:buChar char="•"/>
              <a:defRPr b="0" i="0" sz="1600" u="none" cap="none" strike="noStrike">
                <a:solidFill>
                  <a:schemeClr val="lt1"/>
                </a:solidFill>
                <a:latin typeface="Times New Roman"/>
                <a:ea typeface="Times New Roman"/>
                <a:cs typeface="Times New Roman"/>
                <a:sym typeface="Times New Roman"/>
              </a:defRPr>
            </a:lvl8pPr>
            <a:lvl9pPr indent="-317500" lvl="8" marL="4114800" marR="0" rtl="0" algn="l">
              <a:spcBef>
                <a:spcPts val="280"/>
              </a:spcBef>
              <a:spcAft>
                <a:spcPts val="0"/>
              </a:spcAft>
              <a:buClr>
                <a:schemeClr val="lt2"/>
              </a:buClr>
              <a:buSzPts val="1400"/>
              <a:buFont typeface="Times New Roman"/>
              <a:buChar char="•"/>
              <a:defRPr b="0" i="0" sz="1400" u="none" cap="none" strike="noStrike">
                <a:solidFill>
                  <a:schemeClr val="lt1"/>
                </a:solidFill>
                <a:latin typeface="Times New Roman"/>
                <a:ea typeface="Times New Roman"/>
                <a:cs typeface="Times New Roman"/>
                <a:sym typeface="Times New Roman"/>
              </a:defRPr>
            </a:lvl9pPr>
          </a:lstStyle>
          <a:p/>
        </p:txBody>
      </p:sp>
      <p:sp>
        <p:nvSpPr>
          <p:cNvPr id="95" name="Google Shape;95;p32"/>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marR="0" rtl="0" algn="l">
              <a:lnSpc>
                <a:spcPct val="100000"/>
              </a:lnSpc>
              <a:spcBef>
                <a:spcPts val="0"/>
              </a:spcBef>
              <a:spcAft>
                <a:spcPts val="0"/>
              </a:spcAft>
              <a:buSzPts val="1400"/>
              <a:buNone/>
              <a:defRPr b="0" i="0" sz="1200" u="none">
                <a:solidFill>
                  <a:srgbClr val="D1EAEE"/>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96" name="Google Shape;96;p32"/>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marR="0" rtl="0" algn="l">
              <a:lnSpc>
                <a:spcPct val="100000"/>
              </a:lnSpc>
              <a:spcBef>
                <a:spcPts val="0"/>
              </a:spcBef>
              <a:spcAft>
                <a:spcPts val="0"/>
              </a:spcAft>
              <a:buSzPts val="1400"/>
              <a:buNone/>
              <a:defRPr b="0" i="0" sz="1800" u="none">
                <a:solidFill>
                  <a:schemeClr val="lt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97" name="Google Shape;97;p32"/>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1pPr>
            <a:lvl2pPr indent="0" lvl="1"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2pPr>
            <a:lvl3pPr indent="0" lvl="2"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3pPr>
            <a:lvl4pPr indent="0" lvl="3"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4pPr>
            <a:lvl5pPr indent="0" lvl="4"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5pPr>
            <a:lvl6pPr indent="0" lvl="5"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6pPr>
            <a:lvl7pPr indent="0" lvl="6"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7pPr>
            <a:lvl8pPr indent="0" lvl="7"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8pPr>
            <a:lvl9pPr indent="0" lvl="8"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60"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104" name="Shape 104"/>
        <p:cNvGrpSpPr/>
        <p:nvPr/>
      </p:nvGrpSpPr>
      <p:grpSpPr>
        <a:xfrm>
          <a:off x="0" y="0"/>
          <a:ext cx="0" cy="0"/>
          <a:chOff x="0" y="0"/>
          <a:chExt cx="0" cy="0"/>
        </a:xfrm>
      </p:grpSpPr>
      <p:sp>
        <p:nvSpPr>
          <p:cNvPr id="105" name="Google Shape;105;p34"/>
          <p:cNvSpPr/>
          <p:nvPr/>
        </p:nvSpPr>
        <p:spPr>
          <a:xfrm flipH="1" rot="-10380000">
            <a:off x="3165475" y="1108075"/>
            <a:ext cx="5257800" cy="4114800"/>
          </a:xfrm>
          <a:custGeom>
            <a:rect b="b" l="l" r="r" t="t"/>
            <a:pathLst>
              <a:path extrusionOk="0" h="4114800" w="5257800">
                <a:moveTo>
                  <a:pt x="0" y="0"/>
                </a:moveTo>
                <a:lnTo>
                  <a:pt x="5107774" y="0"/>
                </a:lnTo>
                <a:lnTo>
                  <a:pt x="5257800" y="150026"/>
                </a:lnTo>
                <a:lnTo>
                  <a:pt x="5257800" y="4114800"/>
                </a:lnTo>
                <a:lnTo>
                  <a:pt x="0" y="4114800"/>
                </a:lnTo>
                <a:lnTo>
                  <a:pt x="0" y="0"/>
                </a:lnTo>
                <a:lnTo>
                  <a:pt x="0" y="0"/>
                </a:lnTo>
                <a:close/>
              </a:path>
            </a:pathLst>
          </a:custGeom>
          <a:solidFill>
            <a:srgbClr val="FFFFFF"/>
          </a:solidFill>
          <a:ln cap="rnd" cmpd="sng" w="9525">
            <a:solidFill>
              <a:srgbClr val="C0C0C0"/>
            </a:solidFill>
            <a:prstDash val="solid"/>
            <a:miter lim="800000"/>
            <a:headEnd len="sm" w="sm" type="none"/>
            <a:tailEnd len="sm" w="sm" type="none"/>
          </a:ln>
          <a:effectLst>
            <a:outerShdw blurRad="63500" sx="98500" kx="98485" dir="7500041" dist="38499" sy="100079">
              <a:srgbClr val="000000">
                <a:alpha val="24705"/>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6" name="Google Shape;106;p34"/>
          <p:cNvSpPr/>
          <p:nvPr/>
        </p:nvSpPr>
        <p:spPr>
          <a:xfrm flipH="1" rot="-10380000">
            <a:off x="8004175" y="5359400"/>
            <a:ext cx="155575" cy="155575"/>
          </a:xfrm>
          <a:prstGeom prst="rtTriangle">
            <a:avLst/>
          </a:prstGeom>
          <a:solidFill>
            <a:srgbClr val="FFFFFF"/>
          </a:solidFill>
          <a:ln cap="flat" cmpd="sng" w="12700">
            <a:solidFill>
              <a:srgbClr val="FFFFFF"/>
            </a:solidFill>
            <a:prstDash val="solid"/>
            <a:bevel/>
            <a:headEnd len="sm" w="sm" type="none"/>
            <a:tailEnd len="sm" w="sm" type="none"/>
          </a:ln>
          <a:effectLst>
            <a:outerShdw blurRad="63500" dir="12899787" dist="6350">
              <a:srgbClr val="000000">
                <a:alpha val="46666"/>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7" name="Google Shape;107;p34"/>
          <p:cNvSpPr/>
          <p:nvPr/>
        </p:nvSpPr>
        <p:spPr>
          <a:xfrm flipH="1" rot="10800000">
            <a:off x="-9525" y="5816600"/>
            <a:ext cx="9163050" cy="1041400"/>
          </a:xfrm>
          <a:custGeom>
            <a:rect b="b" l="l" r="r" t="t"/>
            <a:pathLst>
              <a:path extrusionOk="0" h="656" w="5772">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F">
                  <a:alpha val="44705"/>
                </a:srgbClr>
              </a:gs>
              <a:gs pos="100000">
                <a:srgbClr val="00EBF8">
                  <a:alpha val="54901"/>
                </a:srgbClr>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8" name="Google Shape;108;p34"/>
          <p:cNvSpPr/>
          <p:nvPr/>
        </p:nvSpPr>
        <p:spPr>
          <a:xfrm flipH="1" rot="10800000">
            <a:off x="4381500" y="6219825"/>
            <a:ext cx="4762500" cy="638175"/>
          </a:xfrm>
          <a:custGeom>
            <a:rect b="b" l="l" r="r" t="t"/>
            <a:pathLst>
              <a:path extrusionOk="0" h="595" w="300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DB6"/>
              </a:gs>
              <a:gs pos="80000">
                <a:srgbClr val="009BE5"/>
              </a:gs>
              <a:gs pos="100000">
                <a:srgbClr val="009BE5"/>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9" name="Google Shape;109;p34"/>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lvl1pPr lvl="0" marR="0" rtl="0" algn="l">
              <a:spcBef>
                <a:spcPts val="0"/>
              </a:spcBef>
              <a:spcAft>
                <a:spcPts val="0"/>
              </a:spcAft>
              <a:buSzPts val="1400"/>
              <a:buNone/>
              <a:defRPr b="0" i="0" sz="50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50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0" i="0" sz="50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0" i="0" sz="50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0" i="0" sz="50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0" i="0" sz="50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0" i="0" sz="50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0" i="0" sz="50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0" i="0" sz="5000" u="none" cap="none" strike="noStrike">
                <a:solidFill>
                  <a:schemeClr val="dk2"/>
                </a:solidFill>
                <a:latin typeface="Arial"/>
                <a:ea typeface="Arial"/>
                <a:cs typeface="Arial"/>
                <a:sym typeface="Arial"/>
              </a:defRPr>
            </a:lvl9pPr>
          </a:lstStyle>
          <a:p/>
        </p:txBody>
      </p:sp>
      <p:sp>
        <p:nvSpPr>
          <p:cNvPr id="110" name="Google Shape;110;p34"/>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lvl1pPr indent="-385445" lvl="0" marL="457200" marR="0" rtl="0" algn="l">
              <a:spcBef>
                <a:spcPts val="520"/>
              </a:spcBef>
              <a:spcAft>
                <a:spcPts val="0"/>
              </a:spcAft>
              <a:buClr>
                <a:srgbClr val="0BD0D9"/>
              </a:buClr>
              <a:buSzPts val="2470"/>
              <a:buFont typeface="Noto Sans Symbols"/>
              <a:buChar char="⚫"/>
              <a:defRPr b="0" i="0" sz="2600" u="none" cap="none" strike="noStrike">
                <a:solidFill>
                  <a:schemeClr val="dk1"/>
                </a:solidFill>
                <a:latin typeface="Times New Roman"/>
                <a:ea typeface="Times New Roman"/>
                <a:cs typeface="Times New Roman"/>
                <a:sym typeface="Times New Roman"/>
              </a:defRPr>
            </a:lvl1pPr>
            <a:lvl2pPr indent="-358140" lvl="1" marL="914400" marR="0" rtl="0" algn="l">
              <a:spcBef>
                <a:spcPts val="480"/>
              </a:spcBef>
              <a:spcAft>
                <a:spcPts val="0"/>
              </a:spcAft>
              <a:buClr>
                <a:schemeClr val="accent1"/>
              </a:buClr>
              <a:buSzPts val="2040"/>
              <a:buFont typeface="Noto Sans Symbols"/>
              <a:buChar char="⚫"/>
              <a:defRPr b="0" i="0" sz="2400" u="none" cap="none" strike="noStrike">
                <a:solidFill>
                  <a:schemeClr val="dk1"/>
                </a:solidFill>
                <a:latin typeface="Times New Roman"/>
                <a:ea typeface="Times New Roman"/>
                <a:cs typeface="Times New Roman"/>
                <a:sym typeface="Times New Roman"/>
              </a:defRPr>
            </a:lvl2pPr>
            <a:lvl3pPr indent="-321944" lvl="2" marL="1371600" marR="0" rtl="0" algn="l">
              <a:spcBef>
                <a:spcPts val="420"/>
              </a:spcBef>
              <a:spcAft>
                <a:spcPts val="0"/>
              </a:spcAft>
              <a:buClr>
                <a:schemeClr val="accent2"/>
              </a:buClr>
              <a:buSzPts val="1470"/>
              <a:buFont typeface="Noto Sans Symbols"/>
              <a:buChar char="⚫"/>
              <a:defRPr b="0" i="0" sz="2100" u="none" cap="none" strike="noStrike">
                <a:solidFill>
                  <a:schemeClr val="dk1"/>
                </a:solidFill>
                <a:latin typeface="Times New Roman"/>
                <a:ea typeface="Times New Roman"/>
                <a:cs typeface="Times New Roman"/>
                <a:sym typeface="Times New Roman"/>
              </a:defRPr>
            </a:lvl3pPr>
            <a:lvl4pPr indent="-311150" lvl="3" marL="1828800" marR="0" rtl="0" algn="l">
              <a:spcBef>
                <a:spcPts val="400"/>
              </a:spcBef>
              <a:spcAft>
                <a:spcPts val="0"/>
              </a:spcAft>
              <a:buClr>
                <a:srgbClr val="0BD0D9"/>
              </a:buClr>
              <a:buSzPts val="1300"/>
              <a:buFont typeface="Noto Sans Symbols"/>
              <a:buChar char="⚫"/>
              <a:defRPr b="0" i="0" sz="2000" u="none" cap="none" strike="noStrike">
                <a:solidFill>
                  <a:schemeClr val="dk1"/>
                </a:solidFill>
                <a:latin typeface="Times New Roman"/>
                <a:ea typeface="Times New Roman"/>
                <a:cs typeface="Times New Roman"/>
                <a:sym typeface="Times New Roman"/>
              </a:defRPr>
            </a:lvl4pPr>
            <a:lvl5pPr indent="-311150" lvl="4" marL="2286000" marR="0" rtl="0" algn="l">
              <a:spcBef>
                <a:spcPts val="400"/>
              </a:spcBef>
              <a:spcAft>
                <a:spcPts val="0"/>
              </a:spcAft>
              <a:buClr>
                <a:srgbClr val="10CF9B"/>
              </a:buClr>
              <a:buSzPts val="1300"/>
              <a:buFont typeface="Noto Sans Symbols"/>
              <a:buChar char="⚫"/>
              <a:defRPr b="0" i="0" sz="2000" u="none" cap="none" strike="noStrike">
                <a:solidFill>
                  <a:schemeClr val="dk1"/>
                </a:solidFill>
                <a:latin typeface="Times New Roman"/>
                <a:ea typeface="Times New Roman"/>
                <a:cs typeface="Times New Roman"/>
                <a:sym typeface="Times New Roman"/>
              </a:defRPr>
            </a:lvl5pPr>
            <a:lvl6pPr indent="-320039" lvl="5" marL="2743200" marR="0" rtl="0" algn="l">
              <a:spcBef>
                <a:spcPts val="360"/>
              </a:spcBef>
              <a:spcAft>
                <a:spcPts val="0"/>
              </a:spcAft>
              <a:buClr>
                <a:schemeClr val="accent5"/>
              </a:buClr>
              <a:buSzPts val="1440"/>
              <a:buFont typeface="Noto Sans Symbols"/>
              <a:buChar char="⚫"/>
              <a:defRPr b="0" i="0" sz="1800" u="none" cap="none" strike="noStrike">
                <a:solidFill>
                  <a:schemeClr val="dk1"/>
                </a:solidFill>
                <a:latin typeface="Times New Roman"/>
                <a:ea typeface="Times New Roman"/>
                <a:cs typeface="Times New Roman"/>
                <a:sym typeface="Times New Roman"/>
              </a:defRPr>
            </a:lvl6pPr>
            <a:lvl7pPr indent="-309879" lvl="6" marL="3200400" marR="0" rtl="0" algn="l">
              <a:spcBef>
                <a:spcPts val="320"/>
              </a:spcBef>
              <a:spcAft>
                <a:spcPts val="0"/>
              </a:spcAft>
              <a:buClr>
                <a:schemeClr val="accent6"/>
              </a:buClr>
              <a:buSzPts val="1280"/>
              <a:buFont typeface="Noto Sans Symbols"/>
              <a:buChar char="⚫"/>
              <a:defRPr b="0" i="0" sz="1600" u="none" cap="none" strike="noStrike">
                <a:solidFill>
                  <a:schemeClr val="dk1"/>
                </a:solidFill>
                <a:latin typeface="Times New Roman"/>
                <a:ea typeface="Times New Roman"/>
                <a:cs typeface="Times New Roman"/>
                <a:sym typeface="Times New Roman"/>
              </a:defRPr>
            </a:lvl7pPr>
            <a:lvl8pPr indent="-330200" lvl="7" marL="3657600" marR="0" rtl="0" algn="l">
              <a:spcBef>
                <a:spcPts val="320"/>
              </a:spcBef>
              <a:spcAft>
                <a:spcPts val="0"/>
              </a:spcAft>
              <a:buClr>
                <a:schemeClr val="dk2"/>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8pPr>
            <a:lvl9pPr indent="-317500" lvl="8" marL="4114800" marR="0" rtl="0" algn="l">
              <a:spcBef>
                <a:spcPts val="280"/>
              </a:spcBef>
              <a:spcAft>
                <a:spcPts val="0"/>
              </a:spcAft>
              <a:buClr>
                <a:schemeClr val="dk2"/>
              </a:buClr>
              <a:buSzPts val="1400"/>
              <a:buFont typeface="Times New Roman"/>
              <a:buChar char="•"/>
              <a:defRPr b="0" i="0" sz="1400" u="none" cap="none" strike="noStrike">
                <a:solidFill>
                  <a:schemeClr val="dk1"/>
                </a:solidFill>
                <a:latin typeface="Times New Roman"/>
                <a:ea typeface="Times New Roman"/>
                <a:cs typeface="Times New Roman"/>
                <a:sym typeface="Times New Roman"/>
              </a:defRPr>
            </a:lvl9pPr>
          </a:lstStyle>
          <a:p/>
        </p:txBody>
      </p:sp>
      <p:sp>
        <p:nvSpPr>
          <p:cNvPr id="111" name="Google Shape;111;p34"/>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marR="0" rtl="0" algn="l">
              <a:lnSpc>
                <a:spcPct val="100000"/>
              </a:lnSpc>
              <a:spcBef>
                <a:spcPts val="0"/>
              </a:spcBef>
              <a:spcAft>
                <a:spcPts val="0"/>
              </a:spcAft>
              <a:buSzPts val="1400"/>
              <a:buNone/>
              <a:defRPr b="0" i="0" sz="1200" u="none">
                <a:solidFill>
                  <a:srgbClr val="045C75"/>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12" name="Google Shape;112;p34"/>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13" name="Google Shape;113;p34"/>
          <p:cNvSpPr txBox="1"/>
          <p:nvPr>
            <p:ph idx="12" type="sldNum"/>
          </p:nvPr>
        </p:nvSpPr>
        <p:spPr>
          <a:xfrm>
            <a:off x="8077200" y="6356350"/>
            <a:ext cx="609600" cy="365125"/>
          </a:xfrm>
          <a:prstGeom prst="rect">
            <a:avLst/>
          </a:prstGeom>
          <a:noFill/>
          <a:ln>
            <a:noFill/>
          </a:ln>
        </p:spPr>
        <p:txBody>
          <a:bodyPr anchorCtr="0" anchor="b" bIns="0" lIns="0" spcFirstLastPara="1" rIns="0" wrap="square" tIns="0">
            <a:noAutofit/>
          </a:bodyPr>
          <a:lstStyle>
            <a:lvl1pPr indent="0" lvl="0"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1pPr>
            <a:lvl2pPr indent="0" lvl="1"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2pPr>
            <a:lvl3pPr indent="0" lvl="2"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3pPr>
            <a:lvl4pPr indent="0" lvl="3"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4pPr>
            <a:lvl5pPr indent="0" lvl="4"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5pPr>
            <a:lvl6pPr indent="0" lvl="5"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6pPr>
            <a:lvl7pPr indent="0" lvl="6"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7pPr>
            <a:lvl8pPr indent="0" lvl="7"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8pPr>
            <a:lvl9pPr indent="0" lvl="8"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62"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g"/><Relationship Id="rId4" Type="http://schemas.openxmlformats.org/officeDocument/2006/relationships/image" Target="../media/image9.jpg"/><Relationship Id="rId5"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6.jpg"/><Relationship Id="rId4" Type="http://schemas.openxmlformats.org/officeDocument/2006/relationships/image" Target="../media/image8.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1.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14.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1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5.jpg"/><Relationship Id="rId4" Type="http://schemas.openxmlformats.org/officeDocument/2006/relationships/image" Target="../media/image10.jpg"/><Relationship Id="rId5" Type="http://schemas.openxmlformats.org/officeDocument/2006/relationships/image" Target="../media/image7.jpg"/><Relationship Id="rId6" Type="http://schemas.openxmlformats.org/officeDocument/2006/relationships/image" Target="../media/image17.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
          <p:cNvSpPr txBox="1"/>
          <p:nvPr>
            <p:ph idx="4294967295" type="body"/>
          </p:nvPr>
        </p:nvSpPr>
        <p:spPr>
          <a:xfrm>
            <a:off x="357126" y="857232"/>
            <a:ext cx="8786874" cy="6000768"/>
          </a:xfrm>
          <a:prstGeom prst="rect">
            <a:avLst/>
          </a:prstGeom>
          <a:solidFill>
            <a:schemeClr val="lt1"/>
          </a:solidFill>
          <a:ln cap="flat" cmpd="sng" w="25400">
            <a:solidFill>
              <a:schemeClr val="accent1"/>
            </a:solidFill>
            <a:prstDash val="solid"/>
            <a:miter lim="800000"/>
            <a:headEnd len="sm" w="sm" type="none"/>
            <a:tailEnd len="sm" w="sm" type="none"/>
          </a:ln>
        </p:spPr>
        <p:txBody>
          <a:bodyPr anchorCtr="0" anchor="t" bIns="45700" lIns="91425" spcFirstLastPara="1" rIns="91425" wrap="square" tIns="45700">
            <a:normAutofit lnSpcReduction="10000"/>
          </a:bodyPr>
          <a:lstStyle/>
          <a:p>
            <a:pPr indent="-274320" lvl="0" marL="274320" marR="0" rtl="0" algn="ctr">
              <a:lnSpc>
                <a:spcPct val="100000"/>
              </a:lnSpc>
              <a:spcBef>
                <a:spcPts val="0"/>
              </a:spcBef>
              <a:spcAft>
                <a:spcPts val="0"/>
              </a:spcAft>
              <a:buClr>
                <a:schemeClr val="accent3"/>
              </a:buClr>
              <a:buSzPts val="2470"/>
              <a:buFont typeface="Noto Sans Symbols"/>
              <a:buNone/>
            </a:pPr>
            <a:r>
              <a:t/>
            </a:r>
            <a:endParaRPr b="1" i="0" sz="2600" u="none" cap="none" strike="noStrike">
              <a:solidFill>
                <a:srgbClr val="5F86D2"/>
              </a:solidFill>
              <a:latin typeface="Times New Roman"/>
              <a:ea typeface="Times New Roman"/>
              <a:cs typeface="Times New Roman"/>
              <a:sym typeface="Times New Roman"/>
            </a:endParaRPr>
          </a:p>
          <a:p>
            <a:pPr indent="-274320" lvl="0" marL="274320" marR="0" rtl="0" algn="ctr">
              <a:lnSpc>
                <a:spcPct val="100000"/>
              </a:lnSpc>
              <a:spcBef>
                <a:spcPts val="520"/>
              </a:spcBef>
              <a:spcAft>
                <a:spcPts val="0"/>
              </a:spcAft>
              <a:buClr>
                <a:schemeClr val="accent3"/>
              </a:buClr>
              <a:buSzPts val="2470"/>
              <a:buFont typeface="Noto Sans Symbols"/>
              <a:buNone/>
            </a:pPr>
            <a:r>
              <a:t/>
            </a:r>
            <a:endParaRPr b="1" i="0" sz="2600" u="none" cap="none" strike="noStrike">
              <a:solidFill>
                <a:srgbClr val="5F86D2"/>
              </a:solidFill>
              <a:latin typeface="Times New Roman"/>
              <a:ea typeface="Times New Roman"/>
              <a:cs typeface="Times New Roman"/>
              <a:sym typeface="Times New Roman"/>
            </a:endParaRPr>
          </a:p>
          <a:p>
            <a:pPr indent="-274320" lvl="0" marL="274320" marR="0" rtl="0" algn="ctr">
              <a:lnSpc>
                <a:spcPct val="100000"/>
              </a:lnSpc>
              <a:spcBef>
                <a:spcPts val="520"/>
              </a:spcBef>
              <a:spcAft>
                <a:spcPts val="0"/>
              </a:spcAft>
              <a:buClr>
                <a:schemeClr val="accent3"/>
              </a:buClr>
              <a:buSzPts val="2470"/>
              <a:buFont typeface="Noto Sans Symbols"/>
              <a:buNone/>
            </a:pPr>
            <a:r>
              <a:t/>
            </a:r>
            <a:endParaRPr b="1" i="0" sz="2600" u="none" cap="none" strike="noStrike">
              <a:solidFill>
                <a:srgbClr val="5F86D2"/>
              </a:solidFill>
              <a:latin typeface="Times New Roman"/>
              <a:ea typeface="Times New Roman"/>
              <a:cs typeface="Times New Roman"/>
              <a:sym typeface="Times New Roman"/>
            </a:endParaRPr>
          </a:p>
          <a:p>
            <a:pPr indent="-274320" lvl="0" marL="274320" marR="0" rtl="0" algn="ctr">
              <a:lnSpc>
                <a:spcPct val="100000"/>
              </a:lnSpc>
              <a:spcBef>
                <a:spcPts val="520"/>
              </a:spcBef>
              <a:spcAft>
                <a:spcPts val="0"/>
              </a:spcAft>
              <a:buClr>
                <a:schemeClr val="accent3"/>
              </a:buClr>
              <a:buSzPts val="2470"/>
              <a:buFont typeface="Noto Sans Symbols"/>
              <a:buNone/>
            </a:pPr>
            <a:r>
              <a:t/>
            </a:r>
            <a:endParaRPr b="1" i="0" sz="2600" u="none" cap="none" strike="noStrike">
              <a:solidFill>
                <a:srgbClr val="5F86D2"/>
              </a:solidFill>
              <a:latin typeface="Times New Roman"/>
              <a:ea typeface="Times New Roman"/>
              <a:cs typeface="Times New Roman"/>
              <a:sym typeface="Times New Roman"/>
            </a:endParaRPr>
          </a:p>
          <a:p>
            <a:pPr indent="-274320" lvl="0" marL="274320" marR="0" rtl="0" algn="ctr">
              <a:lnSpc>
                <a:spcPct val="100000"/>
              </a:lnSpc>
              <a:spcBef>
                <a:spcPts val="520"/>
              </a:spcBef>
              <a:spcAft>
                <a:spcPts val="0"/>
              </a:spcAft>
              <a:buClr>
                <a:schemeClr val="accent3"/>
              </a:buClr>
              <a:buSzPts val="2470"/>
              <a:buFont typeface="Noto Sans Symbols"/>
              <a:buNone/>
            </a:pPr>
            <a:r>
              <a:t/>
            </a:r>
            <a:endParaRPr b="1" i="0" sz="2600" u="none" cap="none" strike="noStrike">
              <a:solidFill>
                <a:srgbClr val="5F86D2"/>
              </a:solidFill>
              <a:latin typeface="Times New Roman"/>
              <a:ea typeface="Times New Roman"/>
              <a:cs typeface="Times New Roman"/>
              <a:sym typeface="Times New Roman"/>
            </a:endParaRPr>
          </a:p>
          <a:p>
            <a:pPr indent="-274320" lvl="0" marL="274320" marR="0" rtl="0" algn="ctr">
              <a:lnSpc>
                <a:spcPct val="100000"/>
              </a:lnSpc>
              <a:spcBef>
                <a:spcPts val="520"/>
              </a:spcBef>
              <a:spcAft>
                <a:spcPts val="0"/>
              </a:spcAft>
              <a:buClr>
                <a:schemeClr val="accent3"/>
              </a:buClr>
              <a:buSzPts val="2470"/>
              <a:buFont typeface="Noto Sans Symbols"/>
              <a:buNone/>
            </a:pPr>
            <a:r>
              <a:t/>
            </a:r>
            <a:endParaRPr b="1" i="0" sz="2600" u="none" cap="none" strike="noStrike">
              <a:solidFill>
                <a:srgbClr val="5F86D2"/>
              </a:solidFill>
              <a:latin typeface="Times New Roman"/>
              <a:ea typeface="Times New Roman"/>
              <a:cs typeface="Times New Roman"/>
              <a:sym typeface="Times New Roman"/>
            </a:endParaRPr>
          </a:p>
          <a:p>
            <a:pPr indent="-274320" lvl="0" marL="274320" marR="0" rtl="0" algn="ctr">
              <a:lnSpc>
                <a:spcPct val="100000"/>
              </a:lnSpc>
              <a:spcBef>
                <a:spcPts val="520"/>
              </a:spcBef>
              <a:spcAft>
                <a:spcPts val="0"/>
              </a:spcAft>
              <a:buClr>
                <a:schemeClr val="accent3"/>
              </a:buClr>
              <a:buSzPts val="2470"/>
              <a:buFont typeface="Noto Sans Symbols"/>
              <a:buNone/>
            </a:pPr>
            <a:r>
              <a:t/>
            </a:r>
            <a:endParaRPr b="1" i="0" sz="2600" u="none" cap="none" strike="noStrike">
              <a:solidFill>
                <a:srgbClr val="5F86D2"/>
              </a:solidFill>
              <a:latin typeface="Times New Roman"/>
              <a:ea typeface="Times New Roman"/>
              <a:cs typeface="Times New Roman"/>
              <a:sym typeface="Times New Roman"/>
            </a:endParaRPr>
          </a:p>
          <a:p>
            <a:pPr indent="-274320" lvl="0" marL="274320" marR="0" rtl="0" algn="ctr">
              <a:lnSpc>
                <a:spcPct val="100000"/>
              </a:lnSpc>
              <a:spcBef>
                <a:spcPts val="520"/>
              </a:spcBef>
              <a:spcAft>
                <a:spcPts val="0"/>
              </a:spcAft>
              <a:buClr>
                <a:schemeClr val="accent3"/>
              </a:buClr>
              <a:buSzPts val="2470"/>
              <a:buFont typeface="Noto Sans Symbols"/>
              <a:buNone/>
            </a:pPr>
            <a:r>
              <a:t/>
            </a:r>
            <a:endParaRPr b="1" i="0" sz="2600" u="none" cap="none" strike="noStrike">
              <a:solidFill>
                <a:srgbClr val="5F86D2"/>
              </a:solidFill>
              <a:latin typeface="Times New Roman"/>
              <a:ea typeface="Times New Roman"/>
              <a:cs typeface="Times New Roman"/>
              <a:sym typeface="Times New Roman"/>
            </a:endParaRPr>
          </a:p>
          <a:p>
            <a:pPr indent="-274320" lvl="0" marL="274320" marR="0" rtl="0" algn="ctr">
              <a:lnSpc>
                <a:spcPct val="100000"/>
              </a:lnSpc>
              <a:spcBef>
                <a:spcPts val="560"/>
              </a:spcBef>
              <a:spcAft>
                <a:spcPts val="0"/>
              </a:spcAft>
              <a:buClr>
                <a:schemeClr val="accent3"/>
              </a:buClr>
              <a:buSzPts val="2660"/>
              <a:buFont typeface="Noto Sans Symbols"/>
              <a:buNone/>
            </a:pPr>
            <a:r>
              <a:rPr b="1" i="0" lang="en-US" sz="2800" u="none" cap="none" strike="noStrike">
                <a:solidFill>
                  <a:srgbClr val="5F86D2"/>
                </a:solidFill>
                <a:latin typeface="Times New Roman"/>
                <a:ea typeface="Times New Roman"/>
                <a:cs typeface="Times New Roman"/>
                <a:sym typeface="Times New Roman"/>
              </a:rPr>
              <a:t>    </a:t>
            </a:r>
            <a:endParaRPr/>
          </a:p>
          <a:p>
            <a:pPr indent="-274320" lvl="0" marL="274320" marR="0" rtl="0" algn="ctr">
              <a:lnSpc>
                <a:spcPct val="100000"/>
              </a:lnSpc>
              <a:spcBef>
                <a:spcPts val="560"/>
              </a:spcBef>
              <a:spcAft>
                <a:spcPts val="0"/>
              </a:spcAft>
              <a:buClr>
                <a:schemeClr val="accent3"/>
              </a:buClr>
              <a:buSzPts val="2660"/>
              <a:buFont typeface="Noto Sans Symbols"/>
              <a:buNone/>
            </a:pPr>
            <a:r>
              <a:t/>
            </a:r>
            <a:endParaRPr b="1" i="0" sz="2800" u="none" cap="none" strike="noStrike">
              <a:solidFill>
                <a:srgbClr val="5F86D2"/>
              </a:solidFill>
              <a:latin typeface="Times New Roman"/>
              <a:ea typeface="Times New Roman"/>
              <a:cs typeface="Times New Roman"/>
              <a:sym typeface="Times New Roman"/>
            </a:endParaRPr>
          </a:p>
          <a:p>
            <a:pPr indent="-274320" lvl="0" marL="274320" marR="0" rtl="0" algn="ctr">
              <a:lnSpc>
                <a:spcPct val="100000"/>
              </a:lnSpc>
              <a:spcBef>
                <a:spcPts val="440"/>
              </a:spcBef>
              <a:spcAft>
                <a:spcPts val="0"/>
              </a:spcAft>
              <a:buClr>
                <a:schemeClr val="accent3"/>
              </a:buClr>
              <a:buSzPts val="2090"/>
              <a:buFont typeface="Noto Sans Symbols"/>
              <a:buNone/>
            </a:pPr>
            <a:r>
              <a:rPr b="1" i="0" lang="en-US" sz="2200" u="none" cap="none" strike="noStrike">
                <a:solidFill>
                  <a:srgbClr val="5F86D2"/>
                </a:solidFill>
                <a:latin typeface="Times New Roman"/>
                <a:ea typeface="Times New Roman"/>
                <a:cs typeface="Times New Roman"/>
                <a:sym typeface="Times New Roman"/>
              </a:rPr>
              <a:t>                                     </a:t>
            </a:r>
            <a:endParaRPr b="1" i="0" sz="2600" u="none" cap="none" strike="noStrike">
              <a:solidFill>
                <a:schemeClr val="accent2"/>
              </a:solidFill>
              <a:latin typeface="Times New Roman"/>
              <a:ea typeface="Times New Roman"/>
              <a:cs typeface="Times New Roman"/>
              <a:sym typeface="Times New Roman"/>
            </a:endParaRPr>
          </a:p>
          <a:p>
            <a:pPr indent="-274320" lvl="0" marL="274320" marR="0" rtl="0" algn="r">
              <a:lnSpc>
                <a:spcPct val="100000"/>
              </a:lnSpc>
              <a:spcBef>
                <a:spcPts val="520"/>
              </a:spcBef>
              <a:spcAft>
                <a:spcPts val="0"/>
              </a:spcAft>
              <a:buClr>
                <a:schemeClr val="accent3"/>
              </a:buClr>
              <a:buSzPts val="2470"/>
              <a:buFont typeface="Noto Sans Symbols"/>
              <a:buNone/>
            </a:pPr>
            <a:r>
              <a:rPr b="1" i="0" lang="en-US" sz="2600" u="none" cap="none" strike="noStrike">
                <a:solidFill>
                  <a:schemeClr val="accent2"/>
                </a:solidFill>
                <a:latin typeface="Times New Roman"/>
                <a:ea typeface="Times New Roman"/>
                <a:cs typeface="Times New Roman"/>
                <a:sym typeface="Times New Roman"/>
              </a:rPr>
              <a:t>                        </a:t>
            </a:r>
            <a:endParaRPr/>
          </a:p>
          <a:p>
            <a:pPr indent="-274320" lvl="0" marL="274320" marR="0" rtl="0" algn="r">
              <a:lnSpc>
                <a:spcPct val="100000"/>
              </a:lnSpc>
              <a:spcBef>
                <a:spcPts val="440"/>
              </a:spcBef>
              <a:spcAft>
                <a:spcPts val="0"/>
              </a:spcAft>
              <a:buClr>
                <a:schemeClr val="accent3"/>
              </a:buClr>
              <a:buSzPts val="2090"/>
              <a:buFont typeface="Noto Sans Symbols"/>
              <a:buNone/>
            </a:pPr>
            <a:r>
              <a:rPr b="1" i="0" lang="en-US" sz="2200" u="none" cap="none" strike="noStrike">
                <a:solidFill>
                  <a:srgbClr val="5F86D2"/>
                </a:solidFill>
                <a:latin typeface="Times New Roman"/>
                <a:ea typeface="Times New Roman"/>
                <a:cs typeface="Times New Roman"/>
                <a:sym typeface="Times New Roman"/>
              </a:rPr>
              <a:t>(ĐỐI TƯỢNG: GIÁO VIÊN, Y TẾ TRƯỜNG HỌC)</a:t>
            </a:r>
            <a:endParaRPr/>
          </a:p>
        </p:txBody>
      </p:sp>
      <p:sp>
        <p:nvSpPr>
          <p:cNvPr id="126" name="Google Shape;126;p1"/>
          <p:cNvSpPr/>
          <p:nvPr/>
        </p:nvSpPr>
        <p:spPr>
          <a:xfrm>
            <a:off x="571472" y="285728"/>
            <a:ext cx="8215370" cy="150810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accent1"/>
              </a:buClr>
              <a:buSzPts val="3600"/>
              <a:buFont typeface="Times New Roman"/>
              <a:buNone/>
            </a:pPr>
            <a:r>
              <a:rPr b="1" i="0" lang="en-US" sz="3600" u="none" cap="none" strike="noStrike">
                <a:solidFill>
                  <a:schemeClr val="accent1"/>
                </a:solidFill>
                <a:latin typeface="Times New Roman"/>
                <a:ea typeface="Times New Roman"/>
                <a:cs typeface="Times New Roman"/>
                <a:sym typeface="Times New Roman"/>
              </a:rPr>
              <a:t>HƯỚNG DẪN PHÒNG CHỐNG BỆNH </a:t>
            </a:r>
            <a:endParaRPr/>
          </a:p>
          <a:p>
            <a:pPr indent="0" lvl="0" marL="0" marR="0" rtl="0" algn="ctr">
              <a:lnSpc>
                <a:spcPct val="100000"/>
              </a:lnSpc>
              <a:spcBef>
                <a:spcPts val="2400"/>
              </a:spcBef>
              <a:spcAft>
                <a:spcPts val="0"/>
              </a:spcAft>
              <a:buClr>
                <a:schemeClr val="accent1"/>
              </a:buClr>
              <a:buSzPts val="3600"/>
              <a:buFont typeface="Times New Roman"/>
              <a:buNone/>
            </a:pPr>
            <a:r>
              <a:rPr b="1" i="0" lang="en-US" sz="3600" u="none" cap="none" strike="noStrike">
                <a:solidFill>
                  <a:schemeClr val="accent1"/>
                </a:solidFill>
                <a:latin typeface="Times New Roman"/>
                <a:ea typeface="Times New Roman"/>
                <a:cs typeface="Times New Roman"/>
                <a:sym typeface="Times New Roman"/>
              </a:rPr>
              <a:t>TAY CHÂN MIỆNG</a:t>
            </a:r>
            <a:endParaRPr b="1" i="0" sz="4000" u="none" cap="none" strike="noStrike">
              <a:solidFill>
                <a:schemeClr val="accent1"/>
              </a:solidFill>
              <a:latin typeface="Times New Roman"/>
              <a:ea typeface="Times New Roman"/>
              <a:cs typeface="Times New Roman"/>
              <a:sym typeface="Times New Roman"/>
            </a:endParaRPr>
          </a:p>
        </p:txBody>
      </p:sp>
      <p:pic>
        <p:nvPicPr>
          <p:cNvPr descr="tải xuống.jpg" id="127" name="Google Shape;127;p1"/>
          <p:cNvPicPr preferRelativeResize="0"/>
          <p:nvPr/>
        </p:nvPicPr>
        <p:blipFill rotWithShape="1">
          <a:blip r:embed="rId3">
            <a:alphaModFix/>
          </a:blip>
          <a:srcRect b="0" l="0" r="0" t="0"/>
          <a:stretch/>
        </p:blipFill>
        <p:spPr>
          <a:xfrm>
            <a:off x="714375" y="1714500"/>
            <a:ext cx="3200400" cy="2122487"/>
          </a:xfrm>
          <a:prstGeom prst="rect">
            <a:avLst/>
          </a:prstGeom>
          <a:noFill/>
          <a:ln>
            <a:noFill/>
          </a:ln>
        </p:spPr>
      </p:pic>
      <p:pic>
        <p:nvPicPr>
          <p:cNvPr descr="images (4).jpg" id="128" name="Google Shape;128;p1"/>
          <p:cNvPicPr preferRelativeResize="0"/>
          <p:nvPr/>
        </p:nvPicPr>
        <p:blipFill rotWithShape="1">
          <a:blip r:embed="rId4">
            <a:alphaModFix/>
          </a:blip>
          <a:srcRect b="0" l="0" r="0" t="0"/>
          <a:stretch/>
        </p:blipFill>
        <p:spPr>
          <a:xfrm>
            <a:off x="5429250" y="1928812"/>
            <a:ext cx="3429000" cy="2149475"/>
          </a:xfrm>
          <a:prstGeom prst="rect">
            <a:avLst/>
          </a:prstGeom>
          <a:noFill/>
          <a:ln>
            <a:noFill/>
          </a:ln>
        </p:spPr>
      </p:pic>
      <p:pic>
        <p:nvPicPr>
          <p:cNvPr descr="phong-chong-tay-chan-mieng.jpg" id="129" name="Google Shape;129;p1"/>
          <p:cNvPicPr preferRelativeResize="0"/>
          <p:nvPr/>
        </p:nvPicPr>
        <p:blipFill rotWithShape="1">
          <a:blip r:embed="rId5">
            <a:alphaModFix/>
          </a:blip>
          <a:srcRect b="0" l="0" r="0" t="0"/>
          <a:stretch/>
        </p:blipFill>
        <p:spPr>
          <a:xfrm>
            <a:off x="1428750" y="3714750"/>
            <a:ext cx="3886200" cy="22987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10"/>
          <p:cNvSpPr txBox="1"/>
          <p:nvPr>
            <p:ph idx="1" type="body"/>
          </p:nvPr>
        </p:nvSpPr>
        <p:spPr>
          <a:xfrm>
            <a:off x="457200" y="428625"/>
            <a:ext cx="8229600" cy="5697537"/>
          </a:xfrm>
          <a:prstGeom prst="rect">
            <a:avLst/>
          </a:prstGeom>
          <a:noFill/>
          <a:ln>
            <a:noFill/>
          </a:ln>
        </p:spPr>
        <p:txBody>
          <a:bodyPr anchorCtr="0" anchor="t" bIns="45700" lIns="91425" spcFirstLastPara="1" rIns="91425" wrap="square" tIns="45700">
            <a:normAutofit/>
          </a:bodyPr>
          <a:lstStyle/>
          <a:p>
            <a:pPr indent="-273050" lvl="0" marL="273050" marR="0" rtl="0" algn="ctr">
              <a:lnSpc>
                <a:spcPct val="100000"/>
              </a:lnSpc>
              <a:spcBef>
                <a:spcPts val="0"/>
              </a:spcBef>
              <a:spcAft>
                <a:spcPts val="0"/>
              </a:spcAft>
              <a:buClr>
                <a:srgbClr val="0BD0D9"/>
              </a:buClr>
              <a:buSzPts val="3420"/>
              <a:buFont typeface="Noto Sans Symbols"/>
              <a:buNone/>
            </a:pPr>
            <a:r>
              <a:rPr b="0" i="0" lang="en-US" sz="3600" u="none">
                <a:solidFill>
                  <a:srgbClr val="004E6D"/>
                </a:solidFill>
                <a:latin typeface="Arial"/>
                <a:ea typeface="Arial"/>
                <a:cs typeface="Arial"/>
                <a:sym typeface="Arial"/>
              </a:rPr>
              <a:t>6. Biểu hiện bệnh</a:t>
            </a:r>
            <a:endParaRPr/>
          </a:p>
          <a:p>
            <a:pPr indent="-273050" lvl="0" marL="273050" marR="0" rtl="0" algn="l">
              <a:lnSpc>
                <a:spcPct val="100000"/>
              </a:lnSpc>
              <a:spcBef>
                <a:spcPts val="1200"/>
              </a:spcBef>
              <a:spcAft>
                <a:spcPts val="0"/>
              </a:spcAft>
              <a:buClr>
                <a:srgbClr val="0BD0D9"/>
              </a:buClr>
              <a:buSzPts val="2470"/>
              <a:buFont typeface="Noto Sans Symbols"/>
              <a:buNone/>
            </a:pPr>
            <a:r>
              <a:rPr b="0" i="0" lang="en-US" sz="2600" u="none">
                <a:solidFill>
                  <a:schemeClr val="dk1"/>
                </a:solidFill>
                <a:latin typeface="Times New Roman"/>
                <a:ea typeface="Times New Roman"/>
                <a:cs typeface="Times New Roman"/>
                <a:sym typeface="Times New Roman"/>
              </a:rPr>
              <a:t>	</a:t>
            </a:r>
            <a:endParaRPr/>
          </a:p>
          <a:p>
            <a:pPr indent="-273050" lvl="0" marL="273050" marR="0" rtl="0" algn="l">
              <a:lnSpc>
                <a:spcPct val="100000"/>
              </a:lnSpc>
              <a:spcBef>
                <a:spcPts val="1200"/>
              </a:spcBef>
              <a:spcAft>
                <a:spcPts val="0"/>
              </a:spcAft>
              <a:buClr>
                <a:srgbClr val="0BD0D9"/>
              </a:buClr>
              <a:buSzPts val="2280"/>
              <a:buFont typeface="Noto Sans Symbols"/>
              <a:buNone/>
            </a:pPr>
            <a:r>
              <a:rPr b="0" i="0" lang="en-US" sz="2400" u="none">
                <a:solidFill>
                  <a:srgbClr val="0B5395"/>
                </a:solidFill>
                <a:latin typeface="Times New Roman"/>
                <a:ea typeface="Times New Roman"/>
                <a:cs typeface="Times New Roman"/>
                <a:sym typeface="Times New Roman"/>
              </a:rPr>
              <a:t>+ Biến chứng thần kinh, tim mạch, hô hấp thường xuất hiện sớm từ ngày 2 đến ngày 5 của bệnh.</a:t>
            </a:r>
            <a:endParaRPr/>
          </a:p>
          <a:p>
            <a:pPr indent="-273050" lvl="0" marL="273050" marR="0" rtl="0" algn="l">
              <a:lnSpc>
                <a:spcPct val="100000"/>
              </a:lnSpc>
              <a:spcBef>
                <a:spcPts val="1200"/>
              </a:spcBef>
              <a:spcAft>
                <a:spcPts val="0"/>
              </a:spcAft>
              <a:buClr>
                <a:srgbClr val="0BD0D9"/>
              </a:buClr>
              <a:buSzPts val="2280"/>
              <a:buFont typeface="Noto Sans Symbols"/>
              <a:buChar char="⚫"/>
            </a:pPr>
            <a:r>
              <a:rPr b="0" i="0" lang="en-US" sz="2400" u="none">
                <a:solidFill>
                  <a:srgbClr val="0B5395"/>
                </a:solidFill>
                <a:latin typeface="Times New Roman"/>
                <a:ea typeface="Times New Roman"/>
                <a:cs typeface="Times New Roman"/>
                <a:sym typeface="Times New Roman"/>
              </a:rPr>
              <a:t>Giai đoạn lui bệnh: Thường từ 3-5 ngày sau, trẻ hồi phục hoàn toàn nếu không có biến chứng</a:t>
            </a:r>
            <a:endParaRPr/>
          </a:p>
        </p:txBody>
      </p:sp>
      <p:pic>
        <p:nvPicPr>
          <p:cNvPr descr="images (4).jpg" id="179" name="Google Shape;179;p10"/>
          <p:cNvPicPr preferRelativeResize="0"/>
          <p:nvPr/>
        </p:nvPicPr>
        <p:blipFill rotWithShape="1">
          <a:blip r:embed="rId3">
            <a:alphaModFix/>
          </a:blip>
          <a:srcRect b="0" l="0" r="0" t="0"/>
          <a:stretch/>
        </p:blipFill>
        <p:spPr>
          <a:xfrm>
            <a:off x="4929187" y="3429000"/>
            <a:ext cx="4000500" cy="3214687"/>
          </a:xfrm>
          <a:prstGeom prst="rect">
            <a:avLst/>
          </a:prstGeom>
          <a:noFill/>
          <a:ln>
            <a:noFill/>
          </a:ln>
        </p:spPr>
      </p:pic>
      <p:pic>
        <p:nvPicPr>
          <p:cNvPr descr="benh-tay-chan-mieng-o-tre-2.jpg" id="180" name="Google Shape;180;p10"/>
          <p:cNvPicPr preferRelativeResize="0"/>
          <p:nvPr/>
        </p:nvPicPr>
        <p:blipFill rotWithShape="1">
          <a:blip r:embed="rId4">
            <a:alphaModFix/>
          </a:blip>
          <a:srcRect b="0" l="0" r="0" t="0"/>
          <a:stretch/>
        </p:blipFill>
        <p:spPr>
          <a:xfrm>
            <a:off x="642937" y="3357562"/>
            <a:ext cx="4143375" cy="3281362"/>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11"/>
          <p:cNvSpPr txBox="1"/>
          <p:nvPr>
            <p:ph type="title"/>
          </p:nvPr>
        </p:nvSpPr>
        <p:spPr>
          <a:xfrm>
            <a:off x="457200" y="704850"/>
            <a:ext cx="8229600" cy="1143000"/>
          </a:xfrm>
          <a:prstGeom prst="rect">
            <a:avLst/>
          </a:prstGeom>
          <a:noFill/>
          <a:ln>
            <a:noFill/>
          </a:ln>
        </p:spPr>
        <p:txBody>
          <a:bodyPr anchorCtr="0" anchor="b" bIns="0" lIns="0" spcFirstLastPara="1" rIns="0" wrap="square" tIns="45700">
            <a:normAutofit/>
          </a:bodyPr>
          <a:lstStyle/>
          <a:p>
            <a:pPr indent="0" lvl="0" marL="0" rtl="0" algn="l">
              <a:lnSpc>
                <a:spcPct val="100000"/>
              </a:lnSpc>
              <a:spcBef>
                <a:spcPts val="0"/>
              </a:spcBef>
              <a:spcAft>
                <a:spcPts val="0"/>
              </a:spcAft>
              <a:buClr>
                <a:schemeClr val="dk2"/>
              </a:buClr>
              <a:buSzPts val="4500"/>
              <a:buFont typeface="Arial"/>
              <a:buNone/>
            </a:pPr>
            <a:r>
              <a:rPr b="0" i="0" lang="en-US" sz="4500" u="none">
                <a:solidFill>
                  <a:schemeClr val="dk2"/>
                </a:solidFill>
                <a:latin typeface="Arial"/>
                <a:ea typeface="Arial"/>
                <a:cs typeface="Arial"/>
                <a:sym typeface="Arial"/>
              </a:rPr>
              <a:t>Theo dõi các dấu hiệu nặng </a:t>
            </a:r>
            <a:br>
              <a:rPr b="0" i="0" lang="en-US" sz="4500" u="none">
                <a:solidFill>
                  <a:schemeClr val="dk2"/>
                </a:solidFill>
                <a:latin typeface="Arial"/>
                <a:ea typeface="Arial"/>
                <a:cs typeface="Arial"/>
                <a:sym typeface="Arial"/>
              </a:rPr>
            </a:br>
            <a:endParaRPr/>
          </a:p>
        </p:txBody>
      </p:sp>
      <p:sp>
        <p:nvSpPr>
          <p:cNvPr id="186" name="Google Shape;186;p11"/>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rgbClr val="0BD0D9"/>
              </a:buClr>
              <a:buSzPts val="2470"/>
              <a:buFont typeface="Noto Sans Symbols"/>
              <a:buNone/>
            </a:pPr>
            <a:r>
              <a:rPr b="0" i="0" lang="en-US" sz="2600" u="none">
                <a:solidFill>
                  <a:schemeClr val="dk1"/>
                </a:solidFill>
                <a:latin typeface="Times New Roman"/>
                <a:ea typeface="Times New Roman"/>
                <a:cs typeface="Times New Roman"/>
                <a:sym typeface="Times New Roman"/>
              </a:rPr>
              <a:t>	</a:t>
            </a:r>
            <a:r>
              <a:rPr b="0" i="0" lang="en-US" sz="3200" u="none">
                <a:solidFill>
                  <a:schemeClr val="dk1"/>
                </a:solidFill>
                <a:latin typeface="Times New Roman"/>
                <a:ea typeface="Times New Roman"/>
                <a:cs typeface="Times New Roman"/>
                <a:sym typeface="Times New Roman"/>
              </a:rPr>
              <a:t>Khi có một trong các triệu chứng sau: </a:t>
            </a:r>
            <a:endParaRPr/>
          </a:p>
          <a:p>
            <a:pPr indent="-273050" lvl="0" marL="273050" marR="0" rtl="0" algn="l">
              <a:lnSpc>
                <a:spcPct val="100000"/>
              </a:lnSpc>
              <a:spcBef>
                <a:spcPts val="640"/>
              </a:spcBef>
              <a:spcAft>
                <a:spcPts val="0"/>
              </a:spcAft>
              <a:buClr>
                <a:srgbClr val="0BD0D9"/>
              </a:buClr>
              <a:buSzPts val="3040"/>
              <a:buFont typeface="Noto Sans Symbols"/>
              <a:buNone/>
            </a:pPr>
            <a:r>
              <a:rPr b="0" i="0" lang="en-US" sz="3200" u="none">
                <a:solidFill>
                  <a:schemeClr val="dk1"/>
                </a:solidFill>
                <a:latin typeface="Times New Roman"/>
                <a:ea typeface="Times New Roman"/>
                <a:cs typeface="Times New Roman"/>
                <a:sym typeface="Times New Roman"/>
              </a:rPr>
              <a:t>	+ Sốt cao trên 39oC</a:t>
            </a:r>
            <a:endParaRPr/>
          </a:p>
          <a:p>
            <a:pPr indent="-273050" lvl="0" marL="273050" marR="0" rtl="0" algn="l">
              <a:lnSpc>
                <a:spcPct val="100000"/>
              </a:lnSpc>
              <a:spcBef>
                <a:spcPts val="640"/>
              </a:spcBef>
              <a:spcAft>
                <a:spcPts val="0"/>
              </a:spcAft>
              <a:buClr>
                <a:srgbClr val="0BD0D9"/>
              </a:buClr>
              <a:buSzPts val="3040"/>
              <a:buFont typeface="Noto Sans Symbols"/>
              <a:buNone/>
            </a:pPr>
            <a:r>
              <a:rPr b="0" i="0" lang="en-US" sz="3200" u="none">
                <a:solidFill>
                  <a:schemeClr val="dk1"/>
                </a:solidFill>
                <a:latin typeface="Times New Roman"/>
                <a:ea typeface="Times New Roman"/>
                <a:cs typeface="Times New Roman"/>
                <a:sym typeface="Times New Roman"/>
              </a:rPr>
              <a:t>	+ Giật mình liên tục, run chi, chới với, quấy khóc, bứt rứt, co giật </a:t>
            </a:r>
            <a:endParaRPr/>
          </a:p>
          <a:p>
            <a:pPr indent="-273050" lvl="0" marL="273050" marR="0" rtl="0" algn="l">
              <a:lnSpc>
                <a:spcPct val="100000"/>
              </a:lnSpc>
              <a:spcBef>
                <a:spcPts val="640"/>
              </a:spcBef>
              <a:spcAft>
                <a:spcPts val="0"/>
              </a:spcAft>
              <a:buClr>
                <a:srgbClr val="0BD0D9"/>
              </a:buClr>
              <a:buSzPts val="3040"/>
              <a:buFont typeface="Noto Sans Symbols"/>
              <a:buNone/>
            </a:pPr>
            <a:r>
              <a:rPr b="0" i="0" lang="en-US" sz="3200" u="none">
                <a:solidFill>
                  <a:schemeClr val="dk1"/>
                </a:solidFill>
                <a:latin typeface="Times New Roman"/>
                <a:ea typeface="Times New Roman"/>
                <a:cs typeface="Times New Roman"/>
                <a:sym typeface="Times New Roman"/>
              </a:rPr>
              <a:t>	</a:t>
            </a:r>
            <a:r>
              <a:rPr b="1" i="0" lang="en-US" sz="3200" u="none">
                <a:solidFill>
                  <a:schemeClr val="dk1"/>
                </a:solidFill>
                <a:latin typeface="Times New Roman"/>
                <a:ea typeface="Times New Roman"/>
                <a:cs typeface="Times New Roman"/>
                <a:sym typeface="Times New Roman"/>
              </a:rPr>
              <a:t>&gt;&gt;&gt;&gt; Cần đưa trẻ vào bệnh viện ngay.</a:t>
            </a:r>
            <a:endParaRPr/>
          </a:p>
          <a:p>
            <a:pPr indent="-80010" lvl="0" marL="273050" marR="0" rtl="0" algn="l">
              <a:spcBef>
                <a:spcPts val="640"/>
              </a:spcBef>
              <a:spcAft>
                <a:spcPts val="0"/>
              </a:spcAft>
              <a:buClr>
                <a:srgbClr val="0BD0D9"/>
              </a:buClr>
              <a:buSzPts val="3040"/>
              <a:buFont typeface="Noto Sans Symbols"/>
              <a:buNone/>
            </a:pPr>
            <a:r>
              <a:t/>
            </a:r>
            <a:endParaRPr b="1" i="0" sz="3200" u="none">
              <a:solidFill>
                <a:schemeClr val="dk1"/>
              </a:solidFill>
              <a:latin typeface="Times New Roman"/>
              <a:ea typeface="Times New Roman"/>
              <a:cs typeface="Times New Roman"/>
              <a:sym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12"/>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spcBef>
                <a:spcPts val="0"/>
              </a:spcBef>
              <a:spcAft>
                <a:spcPts val="0"/>
              </a:spcAft>
              <a:buNone/>
            </a:pPr>
            <a:r>
              <a:t/>
            </a:r>
            <a:endParaRPr sz="5000">
              <a:solidFill>
                <a:schemeClr val="dk2"/>
              </a:solidFill>
              <a:latin typeface="Arial"/>
              <a:ea typeface="Arial"/>
              <a:cs typeface="Arial"/>
              <a:sym typeface="Arial"/>
            </a:endParaRPr>
          </a:p>
        </p:txBody>
      </p:sp>
      <p:pic>
        <p:nvPicPr>
          <p:cNvPr descr="tải xuống (1).jpg" id="192" name="Google Shape;192;p12"/>
          <p:cNvPicPr preferRelativeResize="0"/>
          <p:nvPr/>
        </p:nvPicPr>
        <p:blipFill rotWithShape="1">
          <a:blip r:embed="rId3">
            <a:alphaModFix/>
          </a:blip>
          <a:srcRect b="0" l="0" r="0" t="0"/>
          <a:stretch/>
        </p:blipFill>
        <p:spPr>
          <a:xfrm>
            <a:off x="304800" y="228600"/>
            <a:ext cx="8683625" cy="6400800"/>
          </a:xfrm>
          <a:prstGeom prst="rect">
            <a:avLst/>
          </a:prstGeom>
          <a:noFill/>
          <a:ln>
            <a:noFill/>
          </a:ln>
        </p:spPr>
      </p:pic>
      <p:sp>
        <p:nvSpPr>
          <p:cNvPr id="193" name="Google Shape;193;p12"/>
          <p:cNvSpPr txBox="1"/>
          <p:nvPr>
            <p:ph idx="1" type="body"/>
          </p:nvPr>
        </p:nvSpPr>
        <p:spPr>
          <a:xfrm>
            <a:off x="142875" y="571500"/>
            <a:ext cx="8543925" cy="5554662"/>
          </a:xfrm>
          <a:prstGeom prst="rect">
            <a:avLst/>
          </a:prstGeom>
          <a:noFill/>
          <a:ln>
            <a:noFill/>
          </a:ln>
        </p:spPr>
        <p:txBody>
          <a:bodyPr anchorCtr="0" anchor="t" bIns="45700" lIns="91425" spcFirstLastPara="1" rIns="91425" wrap="square" tIns="45700">
            <a:noAutofit/>
          </a:bodyPr>
          <a:lstStyle/>
          <a:p>
            <a:pPr indent="-116204" lvl="0" marL="273050" marR="0" rtl="0" algn="l">
              <a:spcBef>
                <a:spcPts val="0"/>
              </a:spcBef>
              <a:spcAft>
                <a:spcPts val="0"/>
              </a:spcAft>
              <a:buClr>
                <a:srgbClr val="0BD0D9"/>
              </a:buClr>
              <a:buSzPts val="2470"/>
              <a:buFont typeface="Noto Sans Symbols"/>
              <a:buNone/>
            </a:pPr>
            <a:r>
              <a:t/>
            </a:r>
            <a:endParaRPr sz="2600">
              <a:solidFill>
                <a:schemeClr val="dk1"/>
              </a:solidFill>
              <a:latin typeface="Times New Roman"/>
              <a:ea typeface="Times New Roman"/>
              <a:cs typeface="Times New Roman"/>
              <a:sym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13"/>
          <p:cNvSpPr txBox="1"/>
          <p:nvPr>
            <p:ph idx="1" type="body"/>
          </p:nvPr>
        </p:nvSpPr>
        <p:spPr>
          <a:xfrm>
            <a:off x="285750" y="428625"/>
            <a:ext cx="8643937" cy="6215062"/>
          </a:xfrm>
          <a:prstGeom prst="rect">
            <a:avLst/>
          </a:prstGeom>
          <a:noFill/>
          <a:ln>
            <a:noFill/>
          </a:ln>
        </p:spPr>
        <p:txBody>
          <a:bodyPr anchorCtr="0" anchor="t" bIns="45700" lIns="91425" spcFirstLastPara="1" rIns="91425" wrap="square" tIns="45700">
            <a:normAutofit/>
          </a:bodyPr>
          <a:lstStyle/>
          <a:p>
            <a:pPr indent="-273050" lvl="0" marL="273050" marR="0" rtl="0" algn="ctr">
              <a:lnSpc>
                <a:spcPct val="90000"/>
              </a:lnSpc>
              <a:spcBef>
                <a:spcPts val="0"/>
              </a:spcBef>
              <a:spcAft>
                <a:spcPts val="0"/>
              </a:spcAft>
              <a:buClr>
                <a:srgbClr val="0BD0D9"/>
              </a:buClr>
              <a:buSzPts val="3420"/>
              <a:buFont typeface="Noto Sans Symbols"/>
              <a:buNone/>
            </a:pPr>
            <a:r>
              <a:rPr b="1" i="0" lang="en-US" sz="3600" u="none">
                <a:solidFill>
                  <a:srgbClr val="004E6D"/>
                </a:solidFill>
                <a:latin typeface="Arial"/>
                <a:ea typeface="Arial"/>
                <a:cs typeface="Arial"/>
                <a:sym typeface="Arial"/>
              </a:rPr>
              <a:t>7. Phòng bệnh và báo cáo ổ d</a:t>
            </a:r>
            <a:r>
              <a:rPr b="1" i="0" lang="en-US" sz="3200" u="none">
                <a:solidFill>
                  <a:srgbClr val="004E6D"/>
                </a:solidFill>
                <a:latin typeface="Arial"/>
                <a:ea typeface="Arial"/>
                <a:cs typeface="Arial"/>
                <a:sym typeface="Arial"/>
              </a:rPr>
              <a:t>ịch</a:t>
            </a:r>
            <a:endParaRPr/>
          </a:p>
          <a:p>
            <a:pPr indent="-273050" lvl="0" marL="273050" marR="0" rtl="0" algn="just">
              <a:lnSpc>
                <a:spcPct val="90000"/>
              </a:lnSpc>
              <a:spcBef>
                <a:spcPts val="1200"/>
              </a:spcBef>
              <a:spcAft>
                <a:spcPts val="0"/>
              </a:spcAft>
              <a:buClr>
                <a:srgbClr val="0BD0D9"/>
              </a:buClr>
              <a:buSzPts val="2565"/>
              <a:buFont typeface="Noto Sans Symbols"/>
              <a:buNone/>
            </a:pPr>
            <a:r>
              <a:rPr b="1" i="0" lang="en-US" sz="2700" u="none">
                <a:solidFill>
                  <a:srgbClr val="0B5395"/>
                </a:solidFill>
                <a:latin typeface="Times New Roman"/>
                <a:ea typeface="Times New Roman"/>
                <a:cs typeface="Times New Roman"/>
                <a:sym typeface="Times New Roman"/>
              </a:rPr>
              <a:t>Phòng bệnh chung:</a:t>
            </a:r>
            <a:endParaRPr/>
          </a:p>
          <a:p>
            <a:pPr indent="-273050" lvl="0" marL="273050" marR="0" rtl="0" algn="just">
              <a:lnSpc>
                <a:spcPct val="90000"/>
              </a:lnSpc>
              <a:spcBef>
                <a:spcPts val="1200"/>
              </a:spcBef>
              <a:spcAft>
                <a:spcPts val="0"/>
              </a:spcAft>
              <a:buClr>
                <a:srgbClr val="0BD0D9"/>
              </a:buClr>
              <a:buSzPts val="2565"/>
              <a:buFont typeface="Noto Sans Symbols"/>
              <a:buChar char="⚫"/>
            </a:pPr>
            <a:r>
              <a:rPr b="0" i="0" lang="en-US" sz="2700" u="none">
                <a:solidFill>
                  <a:srgbClr val="0B5395"/>
                </a:solidFill>
                <a:latin typeface="Times New Roman"/>
                <a:ea typeface="Times New Roman"/>
                <a:cs typeface="Times New Roman"/>
                <a:sym typeface="Times New Roman"/>
              </a:rPr>
              <a:t>Bảo vệ cơ thể không bị nhiễm vi rút gây bệnh bằng </a:t>
            </a:r>
            <a:r>
              <a:rPr b="0" i="0" lang="en-US" sz="2700" u="none">
                <a:solidFill>
                  <a:srgbClr val="C00000"/>
                </a:solidFill>
                <a:latin typeface="Times New Roman"/>
                <a:ea typeface="Times New Roman"/>
                <a:cs typeface="Times New Roman"/>
                <a:sym typeface="Times New Roman"/>
              </a:rPr>
              <a:t>các biện pháp vệ sinh đối với bệnh dịch lây theo đường tiêu hóa</a:t>
            </a:r>
            <a:r>
              <a:rPr b="0" i="0" lang="en-US" sz="2700" u="none">
                <a:solidFill>
                  <a:srgbClr val="0B5395"/>
                </a:solidFill>
                <a:latin typeface="Times New Roman"/>
                <a:ea typeface="Times New Roman"/>
                <a:cs typeface="Times New Roman"/>
                <a:sym typeface="Times New Roman"/>
              </a:rPr>
              <a:t>.</a:t>
            </a:r>
            <a:endParaRPr/>
          </a:p>
          <a:p>
            <a:pPr indent="-273050" lvl="0" marL="273050" marR="0" rtl="0" algn="just">
              <a:lnSpc>
                <a:spcPct val="90000"/>
              </a:lnSpc>
              <a:spcBef>
                <a:spcPts val="1200"/>
              </a:spcBef>
              <a:spcAft>
                <a:spcPts val="0"/>
              </a:spcAft>
              <a:buClr>
                <a:srgbClr val="0BD0D9"/>
              </a:buClr>
              <a:buSzPts val="2565"/>
              <a:buFont typeface="Noto Sans Symbols"/>
              <a:buChar char="⚫"/>
            </a:pPr>
            <a:r>
              <a:rPr b="0" i="0" lang="en-US" sz="2700" u="none">
                <a:solidFill>
                  <a:srgbClr val="0B5395"/>
                </a:solidFill>
                <a:latin typeface="Times New Roman"/>
                <a:ea typeface="Times New Roman"/>
                <a:cs typeface="Times New Roman"/>
                <a:sym typeface="Times New Roman"/>
              </a:rPr>
              <a:t>Tuyên truyền tới các gia đình có trẻ dưới 5 tuổi, giáo viên các trường học, nhà trẻ, mẫu giáo, về bệnh TCM và các biện pháp phòng chống.</a:t>
            </a:r>
            <a:endParaRPr/>
          </a:p>
          <a:p>
            <a:pPr indent="-273050" lvl="0" marL="273050" marR="0" rtl="0" algn="just">
              <a:lnSpc>
                <a:spcPct val="90000"/>
              </a:lnSpc>
              <a:spcBef>
                <a:spcPts val="1200"/>
              </a:spcBef>
              <a:spcAft>
                <a:spcPts val="0"/>
              </a:spcAft>
              <a:buClr>
                <a:srgbClr val="0BD0D9"/>
              </a:buClr>
              <a:buSzPts val="2565"/>
              <a:buFont typeface="Noto Sans Symbols"/>
              <a:buChar char="⚫"/>
            </a:pPr>
            <a:r>
              <a:rPr b="0" i="0" lang="en-US" sz="2700" u="none">
                <a:solidFill>
                  <a:srgbClr val="0B5395"/>
                </a:solidFill>
                <a:latin typeface="Times New Roman"/>
                <a:ea typeface="Times New Roman"/>
                <a:cs typeface="Times New Roman"/>
                <a:sym typeface="Times New Roman"/>
              </a:rPr>
              <a:t>Thực hiện 6 khuyến cáo ở cộng đồng: </a:t>
            </a:r>
            <a:endParaRPr/>
          </a:p>
          <a:p>
            <a:pPr indent="-273050" lvl="0" marL="273050" marR="0" rtl="0" algn="just">
              <a:lnSpc>
                <a:spcPct val="90000"/>
              </a:lnSpc>
              <a:spcBef>
                <a:spcPts val="1200"/>
              </a:spcBef>
              <a:spcAft>
                <a:spcPts val="0"/>
              </a:spcAft>
              <a:buClr>
                <a:srgbClr val="0BD0D9"/>
              </a:buClr>
              <a:buSzPts val="2565"/>
              <a:buFont typeface="Noto Sans Symbols"/>
              <a:buNone/>
            </a:pPr>
            <a:r>
              <a:rPr b="0" i="0" lang="en-US" sz="2700" u="none">
                <a:solidFill>
                  <a:srgbClr val="0B5395"/>
                </a:solidFill>
                <a:latin typeface="Times New Roman"/>
                <a:ea typeface="Times New Roman"/>
                <a:cs typeface="Times New Roman"/>
                <a:sym typeface="Times New Roman"/>
              </a:rPr>
              <a:t>1. Vệ sinh cá nhân.                         4. Theo dõi phát hiện sớm.</a:t>
            </a:r>
            <a:endParaRPr/>
          </a:p>
          <a:p>
            <a:pPr indent="-273050" lvl="0" marL="273050" marR="0" rtl="0" algn="just">
              <a:lnSpc>
                <a:spcPct val="90000"/>
              </a:lnSpc>
              <a:spcBef>
                <a:spcPts val="1200"/>
              </a:spcBef>
              <a:spcAft>
                <a:spcPts val="0"/>
              </a:spcAft>
              <a:buClr>
                <a:srgbClr val="0BD0D9"/>
              </a:buClr>
              <a:buSzPts val="2565"/>
              <a:buFont typeface="Noto Sans Symbols"/>
              <a:buNone/>
            </a:pPr>
            <a:r>
              <a:rPr b="0" i="0" lang="en-US" sz="2700" u="none">
                <a:solidFill>
                  <a:srgbClr val="0B5395"/>
                </a:solidFill>
                <a:latin typeface="Times New Roman"/>
                <a:ea typeface="Times New Roman"/>
                <a:cs typeface="Times New Roman"/>
                <a:sym typeface="Times New Roman"/>
              </a:rPr>
              <a:t>2. Vệ sinh ăn uống. 		  5. Cách ly</a:t>
            </a:r>
            <a:endParaRPr/>
          </a:p>
          <a:p>
            <a:pPr indent="-273050" lvl="0" marL="273050" marR="0" rtl="0" algn="just">
              <a:lnSpc>
                <a:spcPct val="90000"/>
              </a:lnSpc>
              <a:spcBef>
                <a:spcPts val="1200"/>
              </a:spcBef>
              <a:spcAft>
                <a:spcPts val="0"/>
              </a:spcAft>
              <a:buClr>
                <a:srgbClr val="0BD0D9"/>
              </a:buClr>
              <a:buSzPts val="2565"/>
              <a:buFont typeface="Noto Sans Symbols"/>
              <a:buNone/>
            </a:pPr>
            <a:r>
              <a:rPr b="0" i="0" lang="en-US" sz="2700" u="none">
                <a:solidFill>
                  <a:srgbClr val="0B5395"/>
                </a:solidFill>
                <a:latin typeface="Times New Roman"/>
                <a:ea typeface="Times New Roman"/>
                <a:cs typeface="Times New Roman"/>
                <a:sym typeface="Times New Roman"/>
              </a:rPr>
              <a:t>3. Làm sạch đồ chơi nơi sinh hoạt. 6. Điều trị kịp thời TCM. </a:t>
            </a:r>
            <a:endParaRPr/>
          </a:p>
          <a:p>
            <a:pPr indent="-110172" lvl="0" marL="273050" marR="0" rtl="0" algn="l">
              <a:spcBef>
                <a:spcPts val="540"/>
              </a:spcBef>
              <a:spcAft>
                <a:spcPts val="0"/>
              </a:spcAft>
              <a:buClr>
                <a:srgbClr val="0BD0D9"/>
              </a:buClr>
              <a:buSzPts val="2565"/>
              <a:buFont typeface="Noto Sans Symbols"/>
              <a:buNone/>
            </a:pPr>
            <a:r>
              <a:t/>
            </a:r>
            <a:endParaRPr b="0" i="0" sz="2700" u="none">
              <a:solidFill>
                <a:srgbClr val="0B5395"/>
              </a:solidFill>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14"/>
          <p:cNvSpPr txBox="1"/>
          <p:nvPr>
            <p:ph idx="1" type="body"/>
          </p:nvPr>
        </p:nvSpPr>
        <p:spPr>
          <a:xfrm>
            <a:off x="457200" y="428625"/>
            <a:ext cx="8229600" cy="5697537"/>
          </a:xfrm>
          <a:prstGeom prst="rect">
            <a:avLst/>
          </a:prstGeom>
          <a:noFill/>
          <a:ln>
            <a:noFill/>
          </a:ln>
        </p:spPr>
        <p:txBody>
          <a:bodyPr anchorCtr="0" anchor="t" bIns="45700" lIns="91425" spcFirstLastPara="1" rIns="91425" wrap="square" tIns="45700">
            <a:normAutofit/>
          </a:bodyPr>
          <a:lstStyle/>
          <a:p>
            <a:pPr indent="-273050" lvl="0" marL="273050" marR="0" rtl="0" algn="ctr">
              <a:lnSpc>
                <a:spcPct val="90000"/>
              </a:lnSpc>
              <a:spcBef>
                <a:spcPts val="0"/>
              </a:spcBef>
              <a:spcAft>
                <a:spcPts val="0"/>
              </a:spcAft>
              <a:buClr>
                <a:srgbClr val="0BD0D9"/>
              </a:buClr>
              <a:buSzPts val="3420"/>
              <a:buFont typeface="Noto Sans Symbols"/>
              <a:buNone/>
            </a:pPr>
            <a:r>
              <a:rPr b="1" i="0" lang="en-US" sz="3600" u="none">
                <a:solidFill>
                  <a:srgbClr val="004E6D"/>
                </a:solidFill>
                <a:latin typeface="Arial"/>
                <a:ea typeface="Arial"/>
                <a:cs typeface="Arial"/>
                <a:sym typeface="Arial"/>
              </a:rPr>
              <a:t>Phòng bệnh tại trường học</a:t>
            </a:r>
            <a:endParaRPr/>
          </a:p>
          <a:p>
            <a:pPr indent="-273050" lvl="0" marL="273050" marR="0" rtl="0" algn="just">
              <a:lnSpc>
                <a:spcPct val="90000"/>
              </a:lnSpc>
              <a:spcBef>
                <a:spcPts val="1200"/>
              </a:spcBef>
              <a:spcAft>
                <a:spcPts val="0"/>
              </a:spcAft>
              <a:buClr>
                <a:srgbClr val="0BD0D9"/>
              </a:buClr>
              <a:buSzPts val="2280"/>
              <a:buFont typeface="Noto Sans Symbols"/>
              <a:buChar char="⚫"/>
            </a:pPr>
            <a:r>
              <a:rPr b="1" i="0" lang="en-US" sz="2400" u="none">
                <a:solidFill>
                  <a:srgbClr val="C00000"/>
                </a:solidFill>
                <a:latin typeface="Times New Roman"/>
                <a:ea typeface="Times New Roman"/>
                <a:cs typeface="Times New Roman"/>
                <a:sym typeface="Times New Roman"/>
              </a:rPr>
              <a:t>Rửa tay thường xuyên bằng xà phòng </a:t>
            </a:r>
            <a:r>
              <a:rPr b="0" i="0" lang="en-US" sz="2400" u="none">
                <a:solidFill>
                  <a:srgbClr val="0B5395"/>
                </a:solidFill>
                <a:latin typeface="Times New Roman"/>
                <a:ea typeface="Times New Roman"/>
                <a:cs typeface="Times New Roman"/>
                <a:sym typeface="Times New Roman"/>
              </a:rPr>
              <a:t>dưới vòi nước chảy nhiều lần trong ngày, đặc biệt trước khi chế biến thức ăn, trước khi ăn/cho trẻ, sau khi đi vệ sinh, sâu khi thay tã và làm vệ sinh cho trẻ.</a:t>
            </a:r>
            <a:endParaRPr/>
          </a:p>
          <a:p>
            <a:pPr indent="-273050" lvl="0" marL="273050" marR="0" rtl="0" algn="just">
              <a:lnSpc>
                <a:spcPct val="90000"/>
              </a:lnSpc>
              <a:spcBef>
                <a:spcPts val="600"/>
              </a:spcBef>
              <a:spcAft>
                <a:spcPts val="0"/>
              </a:spcAft>
              <a:buClr>
                <a:srgbClr val="0BD0D9"/>
              </a:buClr>
              <a:buSzPts val="2280"/>
              <a:buFont typeface="Noto Sans Symbols"/>
              <a:buChar char="⚫"/>
            </a:pPr>
            <a:r>
              <a:rPr b="0" i="0" lang="en-US" sz="2400" u="none">
                <a:solidFill>
                  <a:srgbClr val="0B5395"/>
                </a:solidFill>
                <a:latin typeface="Times New Roman"/>
                <a:ea typeface="Times New Roman"/>
                <a:cs typeface="Times New Roman"/>
                <a:sym typeface="Times New Roman"/>
              </a:rPr>
              <a:t>Thường xuyên lau sạch các bề mặt các đồ dùng hàng ngày như đồ chơi, dụng cụ học tập, tay nắm cửa, tay vịn cầu thang, mặt bàn/ghế, sàn nhà bằng xà phòng hoặc các chất tẩy rửa thông thường.</a:t>
            </a:r>
            <a:endParaRPr/>
          </a:p>
          <a:p>
            <a:pPr indent="-273050" lvl="0" marL="273050" marR="0" rtl="0" algn="just">
              <a:lnSpc>
                <a:spcPct val="90000"/>
              </a:lnSpc>
              <a:spcBef>
                <a:spcPts val="600"/>
              </a:spcBef>
              <a:spcAft>
                <a:spcPts val="0"/>
              </a:spcAft>
              <a:buClr>
                <a:srgbClr val="0BD0D9"/>
              </a:buClr>
              <a:buSzPts val="2280"/>
              <a:buFont typeface="Noto Sans Symbols"/>
              <a:buChar char="⚫"/>
            </a:pPr>
            <a:r>
              <a:rPr b="0" i="0" lang="en-US" sz="2400" u="none">
                <a:solidFill>
                  <a:srgbClr val="0B5395"/>
                </a:solidFill>
                <a:latin typeface="Times New Roman"/>
                <a:ea typeface="Times New Roman"/>
                <a:cs typeface="Times New Roman"/>
                <a:sym typeface="Times New Roman"/>
              </a:rPr>
              <a:t>Thực hiện tốt vệ sinh ăn uống: ăn chín, uống chín; đảm bảo sử dụng nước sạch trong sinh hoạt; không mớm thức ăn cho trẻ; không cho trẻ bốc, mút tay, ngậm mút đồ chơi; không dùng chung khăn, vật dụng như cốc, bát, thìa, đĩa, đồ chơi chưa được khử trùng.</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15"/>
          <p:cNvSpPr txBox="1"/>
          <p:nvPr>
            <p:ph idx="1" type="body"/>
          </p:nvPr>
        </p:nvSpPr>
        <p:spPr>
          <a:xfrm>
            <a:off x="457200" y="500062"/>
            <a:ext cx="8229600" cy="5626100"/>
          </a:xfrm>
          <a:prstGeom prst="rect">
            <a:avLst/>
          </a:prstGeom>
          <a:noFill/>
          <a:ln>
            <a:noFill/>
          </a:ln>
        </p:spPr>
        <p:txBody>
          <a:bodyPr anchorCtr="0" anchor="t" bIns="45700" lIns="91425" spcFirstLastPara="1" rIns="91425" wrap="square" tIns="45700">
            <a:normAutofit/>
          </a:bodyPr>
          <a:lstStyle/>
          <a:p>
            <a:pPr indent="-273050" lvl="0" marL="273050" marR="0" rtl="0" algn="ctr">
              <a:lnSpc>
                <a:spcPct val="100000"/>
              </a:lnSpc>
              <a:spcBef>
                <a:spcPts val="0"/>
              </a:spcBef>
              <a:spcAft>
                <a:spcPts val="0"/>
              </a:spcAft>
              <a:buClr>
                <a:srgbClr val="0BD0D9"/>
              </a:buClr>
              <a:buSzPts val="3420"/>
              <a:buFont typeface="Noto Sans Symbols"/>
              <a:buNone/>
            </a:pPr>
            <a:r>
              <a:rPr b="1" i="0" lang="en-US" sz="3600" u="none">
                <a:solidFill>
                  <a:srgbClr val="004E6D"/>
                </a:solidFill>
                <a:latin typeface="Arial"/>
                <a:ea typeface="Arial"/>
                <a:cs typeface="Arial"/>
                <a:sym typeface="Arial"/>
              </a:rPr>
              <a:t>Phòng bệnh trong trường học</a:t>
            </a:r>
            <a:endParaRPr/>
          </a:p>
          <a:p>
            <a:pPr indent="-273050" lvl="0" marL="273050" marR="0" rtl="0" algn="just">
              <a:lnSpc>
                <a:spcPct val="100000"/>
              </a:lnSpc>
              <a:spcBef>
                <a:spcPts val="1200"/>
              </a:spcBef>
              <a:spcAft>
                <a:spcPts val="0"/>
              </a:spcAft>
              <a:buClr>
                <a:srgbClr val="0BD0D9"/>
              </a:buClr>
              <a:buSzPts val="2280"/>
              <a:buFont typeface="Noto Sans Symbols"/>
              <a:buChar char="⚫"/>
            </a:pPr>
            <a:r>
              <a:rPr b="0" i="0" lang="en-US" sz="2400" u="none">
                <a:solidFill>
                  <a:srgbClr val="0B5395"/>
                </a:solidFill>
                <a:latin typeface="Times New Roman"/>
                <a:ea typeface="Times New Roman"/>
                <a:cs typeface="Times New Roman"/>
                <a:sym typeface="Times New Roman"/>
              </a:rPr>
              <a:t>Sử dụng nhà tiêu hợp vệ sinh. Phân và các chất thải của giáo viên, nhân viên nhà trường và học sinh phải được thu gom và đổ vào nhà tiêu hợp vệ sinh.</a:t>
            </a:r>
            <a:endParaRPr/>
          </a:p>
          <a:p>
            <a:pPr indent="-273050" lvl="0" marL="273050" marR="0" rtl="0" algn="just">
              <a:lnSpc>
                <a:spcPct val="100000"/>
              </a:lnSpc>
              <a:spcBef>
                <a:spcPts val="1200"/>
              </a:spcBef>
              <a:spcAft>
                <a:spcPts val="0"/>
              </a:spcAft>
              <a:buClr>
                <a:srgbClr val="0BD0D9"/>
              </a:buClr>
              <a:buSzPts val="2280"/>
              <a:buFont typeface="Noto Sans Symbols"/>
              <a:buChar char="⚫"/>
            </a:pPr>
            <a:r>
              <a:rPr b="0" i="0" lang="en-US" sz="2400" u="none">
                <a:solidFill>
                  <a:srgbClr val="0B5395"/>
                </a:solidFill>
                <a:latin typeface="Times New Roman"/>
                <a:ea typeface="Times New Roman"/>
                <a:cs typeface="Times New Roman"/>
                <a:sym typeface="Times New Roman"/>
              </a:rPr>
              <a:t>Không cho trẻ tiếp xúc với người bệnh hoặc nghi ngờ mắc bệnh TCM.</a:t>
            </a:r>
            <a:endParaRPr/>
          </a:p>
          <a:p>
            <a:pPr indent="-273050" lvl="0" marL="273050" marR="0" rtl="0" algn="just">
              <a:lnSpc>
                <a:spcPct val="100000"/>
              </a:lnSpc>
              <a:spcBef>
                <a:spcPts val="1200"/>
              </a:spcBef>
              <a:spcAft>
                <a:spcPts val="0"/>
              </a:spcAft>
              <a:buClr>
                <a:srgbClr val="0BD0D9"/>
              </a:buClr>
              <a:buSzPts val="2280"/>
              <a:buFont typeface="Noto Sans Symbols"/>
              <a:buChar char="⚫"/>
            </a:pPr>
            <a:r>
              <a:rPr b="0" i="0" lang="en-US" sz="2400" u="none">
                <a:solidFill>
                  <a:srgbClr val="0B5395"/>
                </a:solidFill>
                <a:latin typeface="Times New Roman"/>
                <a:ea typeface="Times New Roman"/>
                <a:cs typeface="Times New Roman"/>
                <a:sym typeface="Times New Roman"/>
              </a:rPr>
              <a:t>Khi phát hiện trẻ có dấu hiệu nghi ngờ mắc bệnh cần đưa trẻ đi khám hoặc thông báo ngay cho cơ quan y tế gần nhất.</a:t>
            </a:r>
            <a:endParaRPr/>
          </a:p>
          <a:p>
            <a:pPr indent="-273050" lvl="0" marL="273050" marR="0" rtl="0" algn="just">
              <a:lnSpc>
                <a:spcPct val="100000"/>
              </a:lnSpc>
              <a:spcBef>
                <a:spcPts val="1200"/>
              </a:spcBef>
              <a:spcAft>
                <a:spcPts val="0"/>
              </a:spcAft>
              <a:buClr>
                <a:srgbClr val="0BD0D9"/>
              </a:buClr>
              <a:buSzPts val="2280"/>
              <a:buFont typeface="Noto Sans Symbols"/>
              <a:buChar char="⚫"/>
            </a:pPr>
            <a:r>
              <a:rPr b="0" i="0" lang="en-US" sz="2400" u="none">
                <a:solidFill>
                  <a:srgbClr val="0B5395"/>
                </a:solidFill>
                <a:latin typeface="Times New Roman"/>
                <a:ea typeface="Times New Roman"/>
                <a:cs typeface="Times New Roman"/>
                <a:sym typeface="Times New Roman"/>
              </a:rPr>
              <a:t>Tổ chức các đội tự quản tại chỗ (Phối hợp ban, nghành, đoàn thể) để hằng ngày kiểm tra, giám sát việc thực hiện các biện pháp phòng, chống dịch.</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16"/>
          <p:cNvSpPr txBox="1"/>
          <p:nvPr>
            <p:ph idx="1" type="body"/>
          </p:nvPr>
        </p:nvSpPr>
        <p:spPr>
          <a:xfrm>
            <a:off x="457200" y="357187"/>
            <a:ext cx="8229600" cy="5768975"/>
          </a:xfrm>
          <a:prstGeom prst="rect">
            <a:avLst/>
          </a:prstGeom>
          <a:noFill/>
          <a:ln>
            <a:noFill/>
          </a:ln>
        </p:spPr>
        <p:txBody>
          <a:bodyPr anchorCtr="0" anchor="t" bIns="45700" lIns="91425" spcFirstLastPara="1" rIns="91425" wrap="square" tIns="45700">
            <a:normAutofit/>
          </a:bodyPr>
          <a:lstStyle/>
          <a:p>
            <a:pPr indent="-273050" lvl="0" marL="273050" marR="0" rtl="0" algn="ctr">
              <a:lnSpc>
                <a:spcPct val="100000"/>
              </a:lnSpc>
              <a:spcBef>
                <a:spcPts val="0"/>
              </a:spcBef>
              <a:spcAft>
                <a:spcPts val="0"/>
              </a:spcAft>
              <a:buClr>
                <a:srgbClr val="0BD0D9"/>
              </a:buClr>
              <a:buSzPts val="3420"/>
              <a:buFont typeface="Noto Sans Symbols"/>
              <a:buNone/>
            </a:pPr>
            <a:r>
              <a:rPr b="1" i="0" lang="en-US" sz="3600" u="none">
                <a:solidFill>
                  <a:srgbClr val="004E6D"/>
                </a:solidFill>
                <a:latin typeface="Arial"/>
                <a:ea typeface="Arial"/>
                <a:cs typeface="Arial"/>
                <a:sym typeface="Arial"/>
              </a:rPr>
              <a:t>Báo cáo và xử lý ổ dịch</a:t>
            </a:r>
            <a:endParaRPr/>
          </a:p>
          <a:p>
            <a:pPr indent="-273050" lvl="0" marL="273050" marR="0" rtl="0" algn="ctr">
              <a:lnSpc>
                <a:spcPct val="100000"/>
              </a:lnSpc>
              <a:spcBef>
                <a:spcPts val="720"/>
              </a:spcBef>
              <a:spcAft>
                <a:spcPts val="0"/>
              </a:spcAft>
              <a:buClr>
                <a:srgbClr val="0BD0D9"/>
              </a:buClr>
              <a:buSzPts val="3420"/>
              <a:buFont typeface="Noto Sans Symbols"/>
              <a:buNone/>
            </a:pPr>
            <a:r>
              <a:t/>
            </a:r>
            <a:endParaRPr b="0" i="0" sz="3600" u="none">
              <a:solidFill>
                <a:srgbClr val="004E6D"/>
              </a:solidFill>
              <a:latin typeface="Times New Roman"/>
              <a:ea typeface="Times New Roman"/>
              <a:cs typeface="Times New Roman"/>
              <a:sym typeface="Times New Roman"/>
            </a:endParaRPr>
          </a:p>
          <a:p>
            <a:pPr indent="-273050" lvl="0" marL="273050" marR="0" rtl="0" algn="just">
              <a:lnSpc>
                <a:spcPct val="100000"/>
              </a:lnSpc>
              <a:spcBef>
                <a:spcPts val="1200"/>
              </a:spcBef>
              <a:spcAft>
                <a:spcPts val="0"/>
              </a:spcAft>
              <a:buClr>
                <a:srgbClr val="0BD0D9"/>
              </a:buClr>
              <a:buSzPts val="2280"/>
              <a:buFont typeface="Noto Sans Symbols"/>
              <a:buChar char="⚫"/>
            </a:pPr>
            <a:r>
              <a:rPr b="0" i="0" lang="en-US" sz="2400" u="none">
                <a:solidFill>
                  <a:srgbClr val="0B5395"/>
                </a:solidFill>
                <a:latin typeface="Times New Roman"/>
                <a:ea typeface="Times New Roman"/>
                <a:cs typeface="Times New Roman"/>
                <a:sym typeface="Times New Roman"/>
              </a:rPr>
              <a:t>Khai báo ngay cho cơ quan y tế (Trạm y tế xã/phường, Trung tâm YTDP quận/huyện) khi có các trường hợp nghi ngờ bệnh TCM để điều tra xác minh và thực hiện các biện pháp chống dịch.</a:t>
            </a:r>
            <a:endParaRPr/>
          </a:p>
          <a:p>
            <a:pPr indent="-273050" lvl="0" marL="273050" marR="0" rtl="0" algn="just">
              <a:lnSpc>
                <a:spcPct val="100000"/>
              </a:lnSpc>
              <a:spcBef>
                <a:spcPts val="1200"/>
              </a:spcBef>
              <a:spcAft>
                <a:spcPts val="0"/>
              </a:spcAft>
              <a:buClr>
                <a:srgbClr val="0BD0D9"/>
              </a:buClr>
              <a:buSzPts val="2280"/>
              <a:buFont typeface="Noto Sans Symbols"/>
              <a:buChar char="⚫"/>
            </a:pPr>
            <a:r>
              <a:rPr b="0" i="0" lang="en-US" sz="2400" u="none">
                <a:solidFill>
                  <a:srgbClr val="0B5395"/>
                </a:solidFill>
                <a:latin typeface="Times New Roman"/>
                <a:ea typeface="Times New Roman"/>
                <a:cs typeface="Times New Roman"/>
                <a:sym typeface="Times New Roman"/>
              </a:rPr>
              <a:t>Trẻ mắc bệnh TCM không đến lớp ít nhất là </a:t>
            </a:r>
            <a:r>
              <a:rPr b="0" i="0" lang="en-US" sz="2400" u="none">
                <a:solidFill>
                  <a:srgbClr val="C00000"/>
                </a:solidFill>
                <a:latin typeface="Times New Roman"/>
                <a:ea typeface="Times New Roman"/>
                <a:cs typeface="Times New Roman"/>
                <a:sym typeface="Times New Roman"/>
              </a:rPr>
              <a:t>10 ngày kể từ khi khởi bệnh và chỉ đến lớp khi hết loét miệng và các phỏng nước</a:t>
            </a:r>
            <a:r>
              <a:rPr b="0" i="0" lang="en-US" sz="2400" u="none">
                <a:solidFill>
                  <a:srgbClr val="0B5395"/>
                </a:solidFill>
                <a:latin typeface="Times New Roman"/>
                <a:ea typeface="Times New Roman"/>
                <a:cs typeface="Times New Roman"/>
                <a:sym typeface="Times New Roman"/>
              </a:rPr>
              <a:t>.</a:t>
            </a:r>
            <a:endParaRPr/>
          </a:p>
          <a:p>
            <a:pPr indent="-273050" lvl="0" marL="273050" marR="0" rtl="0" algn="just">
              <a:lnSpc>
                <a:spcPct val="100000"/>
              </a:lnSpc>
              <a:spcBef>
                <a:spcPts val="1200"/>
              </a:spcBef>
              <a:spcAft>
                <a:spcPts val="0"/>
              </a:spcAft>
              <a:buClr>
                <a:srgbClr val="0BD0D9"/>
              </a:buClr>
              <a:buSzPts val="2280"/>
              <a:buFont typeface="Noto Sans Symbols"/>
              <a:buChar char="⚫"/>
            </a:pPr>
            <a:r>
              <a:rPr b="0" i="0" lang="en-US" sz="2400" u="none">
                <a:solidFill>
                  <a:srgbClr val="0B5395"/>
                </a:solidFill>
                <a:latin typeface="Times New Roman"/>
                <a:ea typeface="Times New Roman"/>
                <a:cs typeface="Times New Roman"/>
                <a:sym typeface="Times New Roman"/>
              </a:rPr>
              <a:t>Đảm bảo có đủ xà phòng rửa tay tại từng lớp học.</a:t>
            </a:r>
            <a:endParaRPr/>
          </a:p>
          <a:p>
            <a:pPr indent="-128270" lvl="0" marL="273050" marR="0" rtl="0" algn="l">
              <a:spcBef>
                <a:spcPts val="480"/>
              </a:spcBef>
              <a:spcAft>
                <a:spcPts val="0"/>
              </a:spcAft>
              <a:buClr>
                <a:srgbClr val="0BD0D9"/>
              </a:buClr>
              <a:buSzPts val="2280"/>
              <a:buFont typeface="Noto Sans Symbols"/>
              <a:buNone/>
            </a:pPr>
            <a:r>
              <a:t/>
            </a:r>
            <a:endParaRPr b="0" i="0" sz="2400" u="none">
              <a:solidFill>
                <a:srgbClr val="0B5395"/>
              </a:solidFill>
              <a:latin typeface="Times New Roman"/>
              <a:ea typeface="Times New Roman"/>
              <a:cs typeface="Times New Roman"/>
              <a:sym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17"/>
          <p:cNvSpPr txBox="1"/>
          <p:nvPr>
            <p:ph idx="1" type="body"/>
          </p:nvPr>
        </p:nvSpPr>
        <p:spPr>
          <a:xfrm>
            <a:off x="457200" y="428625"/>
            <a:ext cx="8229600" cy="5697537"/>
          </a:xfrm>
          <a:prstGeom prst="rect">
            <a:avLst/>
          </a:prstGeom>
          <a:noFill/>
          <a:ln>
            <a:noFill/>
          </a:ln>
        </p:spPr>
        <p:txBody>
          <a:bodyPr anchorCtr="0" anchor="t" bIns="45700" lIns="91425" spcFirstLastPara="1" rIns="91425" wrap="square" tIns="45700">
            <a:normAutofit/>
          </a:bodyPr>
          <a:lstStyle/>
          <a:p>
            <a:pPr indent="-273050" lvl="0" marL="273050" marR="0" rtl="0" algn="ctr">
              <a:lnSpc>
                <a:spcPct val="100000"/>
              </a:lnSpc>
              <a:spcBef>
                <a:spcPts val="0"/>
              </a:spcBef>
              <a:spcAft>
                <a:spcPts val="0"/>
              </a:spcAft>
              <a:buClr>
                <a:srgbClr val="0BD0D9"/>
              </a:buClr>
              <a:buSzPts val="3420"/>
              <a:buFont typeface="Noto Sans Symbols"/>
              <a:buNone/>
            </a:pPr>
            <a:r>
              <a:rPr b="1" i="0" lang="en-US" sz="3600" u="none">
                <a:solidFill>
                  <a:srgbClr val="004E6D"/>
                </a:solidFill>
                <a:latin typeface="Arial"/>
                <a:ea typeface="Arial"/>
                <a:cs typeface="Arial"/>
                <a:sym typeface="Arial"/>
              </a:rPr>
              <a:t>Báo cáo và xử lý ổ dịch</a:t>
            </a:r>
            <a:endParaRPr/>
          </a:p>
          <a:p>
            <a:pPr indent="-273050" lvl="0" marL="273050" marR="0" rtl="0" algn="ctr">
              <a:lnSpc>
                <a:spcPct val="100000"/>
              </a:lnSpc>
              <a:spcBef>
                <a:spcPts val="720"/>
              </a:spcBef>
              <a:spcAft>
                <a:spcPts val="0"/>
              </a:spcAft>
              <a:buClr>
                <a:srgbClr val="0BD0D9"/>
              </a:buClr>
              <a:buSzPts val="3420"/>
              <a:buFont typeface="Noto Sans Symbols"/>
              <a:buNone/>
            </a:pPr>
            <a:r>
              <a:t/>
            </a:r>
            <a:endParaRPr b="0" i="0" sz="3600" u="none">
              <a:solidFill>
                <a:srgbClr val="004E6D"/>
              </a:solidFill>
              <a:latin typeface="Times New Roman"/>
              <a:ea typeface="Times New Roman"/>
              <a:cs typeface="Times New Roman"/>
              <a:sym typeface="Times New Roman"/>
            </a:endParaRPr>
          </a:p>
          <a:p>
            <a:pPr indent="-273050" lvl="0" marL="273050" marR="0" rtl="0" algn="just">
              <a:lnSpc>
                <a:spcPct val="100000"/>
              </a:lnSpc>
              <a:spcBef>
                <a:spcPts val="1200"/>
              </a:spcBef>
              <a:spcAft>
                <a:spcPts val="0"/>
              </a:spcAft>
              <a:buClr>
                <a:srgbClr val="0BD0D9"/>
              </a:buClr>
              <a:buSzPts val="2280"/>
              <a:buFont typeface="Noto Sans Symbols"/>
              <a:buChar char="⚫"/>
            </a:pPr>
            <a:r>
              <a:rPr b="0" i="0" lang="en-US" sz="2400" u="none">
                <a:solidFill>
                  <a:srgbClr val="0B5395"/>
                </a:solidFill>
                <a:latin typeface="Times New Roman"/>
                <a:ea typeface="Times New Roman"/>
                <a:cs typeface="Times New Roman"/>
                <a:sym typeface="Times New Roman"/>
              </a:rPr>
              <a:t>Thầy cô giáo cần theo dõi tình trạng sức khỏe hàng ngày. Khi phát hiện trẻ có nghi ngờ mắc bệnh phải thông báo cho gia đình và cán bộ y tế để xử lý kịp thời.</a:t>
            </a:r>
            <a:endParaRPr/>
          </a:p>
          <a:p>
            <a:pPr indent="-273050" lvl="0" marL="273050" marR="0" rtl="0" algn="just">
              <a:lnSpc>
                <a:spcPct val="100000"/>
              </a:lnSpc>
              <a:spcBef>
                <a:spcPts val="1200"/>
              </a:spcBef>
              <a:spcAft>
                <a:spcPts val="0"/>
              </a:spcAft>
              <a:buClr>
                <a:srgbClr val="0BD0D9"/>
              </a:buClr>
              <a:buSzPts val="2280"/>
              <a:buFont typeface="Noto Sans Symbols"/>
              <a:buChar char="⚫"/>
            </a:pPr>
            <a:r>
              <a:rPr b="0" i="0" lang="en-US" sz="2400" u="none">
                <a:solidFill>
                  <a:srgbClr val="0B5395"/>
                </a:solidFill>
                <a:latin typeface="Times New Roman"/>
                <a:ea typeface="Times New Roman"/>
                <a:cs typeface="Times New Roman"/>
                <a:sym typeface="Times New Roman"/>
              </a:rPr>
              <a:t>Tùy tình hình và mức độ nghiêm trọng của dịch, cơ quan y tế địa phương tham mưu cho cấp có thẩm quyền tại địa phương quyết định việc đóng cửa lớp/trường học/nhà trẻ, mẫu giáo. </a:t>
            </a:r>
            <a:r>
              <a:rPr b="0" i="0" lang="en-US" sz="2400" u="none">
                <a:solidFill>
                  <a:srgbClr val="C00000"/>
                </a:solidFill>
                <a:latin typeface="Times New Roman"/>
                <a:ea typeface="Times New Roman"/>
                <a:cs typeface="Times New Roman"/>
                <a:sym typeface="Times New Roman"/>
              </a:rPr>
              <a:t>Thời gian đóng cửa là 10 ngày kể từ ngày khởi phát của trường hợp bệnh cuối cùng.</a:t>
            </a:r>
            <a:endParaRPr/>
          </a:p>
          <a:p>
            <a:pPr indent="-128270" lvl="0" marL="273050" marR="0" rtl="0" algn="l">
              <a:spcBef>
                <a:spcPts val="480"/>
              </a:spcBef>
              <a:spcAft>
                <a:spcPts val="0"/>
              </a:spcAft>
              <a:buClr>
                <a:srgbClr val="0BD0D9"/>
              </a:buClr>
              <a:buSzPts val="2280"/>
              <a:buFont typeface="Noto Sans Symbols"/>
              <a:buNone/>
            </a:pPr>
            <a:r>
              <a:t/>
            </a:r>
            <a:endParaRPr b="0" i="0" sz="2400" u="none">
              <a:solidFill>
                <a:srgbClr val="C00000"/>
              </a:solidFill>
              <a:latin typeface="Times New Roman"/>
              <a:ea typeface="Times New Roman"/>
              <a:cs typeface="Times New Roman"/>
              <a:sym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18"/>
          <p:cNvSpPr txBox="1"/>
          <p:nvPr>
            <p:ph type="title"/>
          </p:nvPr>
        </p:nvSpPr>
        <p:spPr>
          <a:xfrm>
            <a:off x="457200" y="357187"/>
            <a:ext cx="8229600" cy="1214437"/>
          </a:xfrm>
          <a:prstGeom prst="rect">
            <a:avLst/>
          </a:prstGeom>
          <a:noFill/>
          <a:ln>
            <a:noFill/>
          </a:ln>
        </p:spPr>
        <p:txBody>
          <a:bodyPr anchorCtr="0" anchor="b" bIns="0" lIns="0" spcFirstLastPara="1" rIns="0" wrap="square" tIns="45700">
            <a:noAutofit/>
          </a:bodyPr>
          <a:lstStyle/>
          <a:p>
            <a:pPr indent="0" lvl="0" marL="0" rtl="0" algn="ctr">
              <a:lnSpc>
                <a:spcPct val="100000"/>
              </a:lnSpc>
              <a:spcBef>
                <a:spcPts val="0"/>
              </a:spcBef>
              <a:spcAft>
                <a:spcPts val="0"/>
              </a:spcAft>
              <a:buClr>
                <a:schemeClr val="dk2"/>
              </a:buClr>
              <a:buSzPts val="5000"/>
              <a:buFont typeface="Arial"/>
              <a:buNone/>
            </a:pPr>
            <a:r>
              <a:rPr b="1" i="0" lang="en-US" sz="5000" u="none">
                <a:solidFill>
                  <a:schemeClr val="dk2"/>
                </a:solidFill>
                <a:latin typeface="Arial"/>
                <a:ea typeface="Arial"/>
                <a:cs typeface="Arial"/>
                <a:sym typeface="Arial"/>
              </a:rPr>
              <a:t>TÓM TẮT NỘI DUNG</a:t>
            </a:r>
            <a:endParaRPr/>
          </a:p>
        </p:txBody>
      </p:sp>
      <p:pic>
        <p:nvPicPr>
          <p:cNvPr descr="tcm3 1.jpg" id="224" name="Google Shape;224;p18"/>
          <p:cNvPicPr preferRelativeResize="0"/>
          <p:nvPr>
            <p:ph idx="1" type="body"/>
          </p:nvPr>
        </p:nvPicPr>
        <p:blipFill rotWithShape="1">
          <a:blip r:embed="rId3">
            <a:alphaModFix/>
          </a:blip>
          <a:srcRect b="0" l="0" r="0" t="0"/>
          <a:stretch/>
        </p:blipFill>
        <p:spPr>
          <a:xfrm>
            <a:off x="214312" y="1714500"/>
            <a:ext cx="8786812" cy="485775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19"/>
          <p:cNvSpPr txBox="1"/>
          <p:nvPr>
            <p:ph type="title"/>
          </p:nvPr>
        </p:nvSpPr>
        <p:spPr>
          <a:xfrm>
            <a:off x="381000" y="228600"/>
            <a:ext cx="8229600" cy="762000"/>
          </a:xfrm>
          <a:prstGeom prst="rect">
            <a:avLst/>
          </a:prstGeom>
          <a:noFill/>
          <a:ln>
            <a:noFill/>
          </a:ln>
        </p:spPr>
        <p:txBody>
          <a:bodyPr anchorCtr="0" anchor="b" bIns="0" lIns="0" spcFirstLastPara="1" rIns="0" wrap="square" tIns="45700">
            <a:normAutofit/>
          </a:bodyPr>
          <a:lstStyle/>
          <a:p>
            <a:pPr indent="0" lvl="0" marL="0" rtl="0" algn="ctr">
              <a:lnSpc>
                <a:spcPct val="100000"/>
              </a:lnSpc>
              <a:spcBef>
                <a:spcPts val="0"/>
              </a:spcBef>
              <a:spcAft>
                <a:spcPts val="0"/>
              </a:spcAft>
              <a:buClr>
                <a:schemeClr val="dk2"/>
              </a:buClr>
              <a:buSzPts val="4500"/>
              <a:buFont typeface="Arial"/>
              <a:buNone/>
            </a:pPr>
            <a:r>
              <a:rPr b="1" i="0" lang="en-US" sz="4500" u="none">
                <a:solidFill>
                  <a:schemeClr val="dk2"/>
                </a:solidFill>
                <a:latin typeface="Arial"/>
                <a:ea typeface="Arial"/>
                <a:cs typeface="Arial"/>
                <a:sym typeface="Arial"/>
              </a:rPr>
              <a:t>TÓM TẮT NỘI DUNG</a:t>
            </a:r>
            <a:endParaRPr/>
          </a:p>
        </p:txBody>
      </p:sp>
      <p:pic>
        <p:nvPicPr>
          <p:cNvPr descr="phong-chong-tay-chan-mieng.jpg" id="230" name="Google Shape;230;p19"/>
          <p:cNvPicPr preferRelativeResize="0"/>
          <p:nvPr>
            <p:ph idx="1" type="body"/>
          </p:nvPr>
        </p:nvPicPr>
        <p:blipFill rotWithShape="1">
          <a:blip r:embed="rId3">
            <a:alphaModFix/>
          </a:blip>
          <a:srcRect b="0" l="0" r="0" t="0"/>
          <a:stretch/>
        </p:blipFill>
        <p:spPr>
          <a:xfrm>
            <a:off x="228600" y="990600"/>
            <a:ext cx="8686800" cy="55626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
          <p:cNvSpPr txBox="1"/>
          <p:nvPr>
            <p:ph idx="1" type="body"/>
          </p:nvPr>
        </p:nvSpPr>
        <p:spPr>
          <a:xfrm>
            <a:off x="428625" y="500062"/>
            <a:ext cx="8229600" cy="5768975"/>
          </a:xfrm>
          <a:prstGeom prst="rect">
            <a:avLst/>
          </a:prstGeom>
          <a:noFill/>
          <a:ln>
            <a:noFill/>
          </a:ln>
        </p:spPr>
        <p:txBody>
          <a:bodyPr anchorCtr="0" anchor="t" bIns="45700" lIns="91425" spcFirstLastPara="1" rIns="91425" wrap="square" tIns="45700">
            <a:normAutofit/>
          </a:bodyPr>
          <a:lstStyle/>
          <a:p>
            <a:pPr indent="-514350" lvl="0" marL="514350" marR="0" rtl="0" algn="ctr">
              <a:lnSpc>
                <a:spcPct val="100000"/>
              </a:lnSpc>
              <a:spcBef>
                <a:spcPts val="0"/>
              </a:spcBef>
              <a:spcAft>
                <a:spcPts val="0"/>
              </a:spcAft>
              <a:buClr>
                <a:srgbClr val="0BD0D9"/>
              </a:buClr>
              <a:buSzPts val="3420"/>
              <a:buFont typeface="Noto Sans Symbols"/>
              <a:buAutoNum type="arabicPeriod"/>
            </a:pPr>
            <a:r>
              <a:rPr b="1" i="0" lang="en-US" sz="3600" u="none" cap="none" strike="noStrike">
                <a:solidFill>
                  <a:srgbClr val="004E6D"/>
                </a:solidFill>
                <a:latin typeface="Arial"/>
                <a:ea typeface="Arial"/>
                <a:cs typeface="Arial"/>
                <a:sym typeface="Arial"/>
              </a:rPr>
              <a:t>Đặc điểm chung</a:t>
            </a:r>
            <a:endParaRPr/>
          </a:p>
          <a:p>
            <a:pPr indent="-369570" lvl="0" marL="514350" marR="0" rtl="0" algn="just">
              <a:lnSpc>
                <a:spcPct val="110000"/>
              </a:lnSpc>
              <a:spcBef>
                <a:spcPts val="600"/>
              </a:spcBef>
              <a:spcAft>
                <a:spcPts val="0"/>
              </a:spcAft>
              <a:buClr>
                <a:srgbClr val="0BD0D9"/>
              </a:buClr>
              <a:buSzPts val="2280"/>
              <a:buFont typeface="Noto Sans Symbols"/>
              <a:buNone/>
            </a:pPr>
            <a:r>
              <a:t/>
            </a:r>
            <a:endParaRPr b="0" i="0" sz="2400" u="none" cap="none" strike="noStrike">
              <a:solidFill>
                <a:srgbClr val="0B5395"/>
              </a:solidFill>
              <a:latin typeface="Times New Roman"/>
              <a:ea typeface="Times New Roman"/>
              <a:cs typeface="Times New Roman"/>
              <a:sym typeface="Times New Roman"/>
            </a:endParaRPr>
          </a:p>
          <a:p>
            <a:pPr indent="-514350" lvl="0" marL="514350" marR="0" rtl="0" algn="just">
              <a:lnSpc>
                <a:spcPct val="110000"/>
              </a:lnSpc>
              <a:spcBef>
                <a:spcPts val="1200"/>
              </a:spcBef>
              <a:spcAft>
                <a:spcPts val="0"/>
              </a:spcAft>
              <a:buClr>
                <a:srgbClr val="0BD0D9"/>
              </a:buClr>
              <a:buSzPts val="2280"/>
              <a:buFont typeface="Noto Sans Symbols"/>
              <a:buChar char="⚫"/>
            </a:pPr>
            <a:r>
              <a:rPr b="0" i="0" lang="en-US" sz="2400" u="none" cap="none" strike="noStrike">
                <a:solidFill>
                  <a:srgbClr val="0B5395"/>
                </a:solidFill>
                <a:latin typeface="Times New Roman"/>
                <a:ea typeface="Times New Roman"/>
                <a:cs typeface="Times New Roman"/>
                <a:sym typeface="Times New Roman"/>
              </a:rPr>
              <a:t>Bệnh tay chân miệng (TCM) là bệnh nhiễm vi rút cấp tính, lây truyền từ người sang người qua đường tiêu hóa, nguồn lây chủ yếu từ phân, dịch nốt phỏng của trẻ mắc bệnh.</a:t>
            </a:r>
            <a:endParaRPr/>
          </a:p>
          <a:p>
            <a:pPr indent="-514350" lvl="0" marL="514350" marR="0" rtl="0" algn="just">
              <a:lnSpc>
                <a:spcPct val="110000"/>
              </a:lnSpc>
              <a:spcBef>
                <a:spcPts val="1200"/>
              </a:spcBef>
              <a:spcAft>
                <a:spcPts val="0"/>
              </a:spcAft>
              <a:buClr>
                <a:srgbClr val="0BD0D9"/>
              </a:buClr>
              <a:buSzPts val="2280"/>
              <a:buFont typeface="Noto Sans Symbols"/>
              <a:buChar char="⚫"/>
            </a:pPr>
            <a:r>
              <a:rPr b="0" i="0" lang="en-US" sz="2400" u="none" cap="none" strike="noStrike">
                <a:solidFill>
                  <a:srgbClr val="0B5395"/>
                </a:solidFill>
                <a:latin typeface="Times New Roman"/>
                <a:ea typeface="Times New Roman"/>
                <a:cs typeface="Times New Roman"/>
                <a:sym typeface="Times New Roman"/>
              </a:rPr>
              <a:t>Người mang vi rút không biểu hiện triệu chứng là một nguồn lây bệnh đáng kể do đào thải vi rút ra môi trường.</a:t>
            </a:r>
            <a:endParaRPr/>
          </a:p>
          <a:p>
            <a:pPr indent="-514350" lvl="0" marL="514350" marR="0" rtl="0" algn="just">
              <a:lnSpc>
                <a:spcPct val="110000"/>
              </a:lnSpc>
              <a:spcBef>
                <a:spcPts val="1200"/>
              </a:spcBef>
              <a:spcAft>
                <a:spcPts val="0"/>
              </a:spcAft>
              <a:buClr>
                <a:srgbClr val="0BD0D9"/>
              </a:buClr>
              <a:buSzPts val="2280"/>
              <a:buFont typeface="Noto Sans Symbols"/>
              <a:buChar char="⚫"/>
            </a:pPr>
            <a:r>
              <a:rPr b="0" i="0" lang="en-US" sz="2400" u="none" cap="none" strike="noStrike">
                <a:solidFill>
                  <a:srgbClr val="0B5395"/>
                </a:solidFill>
                <a:latin typeface="Times New Roman"/>
                <a:ea typeface="Times New Roman"/>
                <a:cs typeface="Times New Roman"/>
                <a:sym typeface="Times New Roman"/>
              </a:rPr>
              <a:t>Bệnh TCM thường gặp ở trẻ em, chủ yếu dưới 5 tuổi và có khả năng gây thành dịch lớn.</a:t>
            </a:r>
            <a:endParaRPr/>
          </a:p>
          <a:p>
            <a:pPr indent="-514350" lvl="0" marL="514350" marR="0" rtl="0" algn="just">
              <a:lnSpc>
                <a:spcPct val="110000"/>
              </a:lnSpc>
              <a:spcBef>
                <a:spcPts val="1200"/>
              </a:spcBef>
              <a:spcAft>
                <a:spcPts val="0"/>
              </a:spcAft>
              <a:buClr>
                <a:srgbClr val="0BD0D9"/>
              </a:buClr>
              <a:buSzPts val="2280"/>
              <a:buFont typeface="Noto Sans Symbols"/>
              <a:buChar char="⚫"/>
            </a:pPr>
            <a:r>
              <a:rPr b="0" i="0" lang="en-US" sz="2400" u="none" cap="none" strike="noStrike">
                <a:solidFill>
                  <a:srgbClr val="0B5395"/>
                </a:solidFill>
                <a:latin typeface="Times New Roman"/>
                <a:ea typeface="Times New Roman"/>
                <a:cs typeface="Times New Roman"/>
                <a:sym typeface="Times New Roman"/>
              </a:rPr>
              <a:t>Hầu hết các trường hợp mắc TCM đều diễn biến nhẹ và tự khỏi.</a:t>
            </a:r>
            <a:endParaRPr/>
          </a:p>
          <a:p>
            <a:pPr indent="-128270" lvl="0" marL="273050" marR="0" rtl="0" algn="l">
              <a:spcBef>
                <a:spcPts val="480"/>
              </a:spcBef>
              <a:spcAft>
                <a:spcPts val="0"/>
              </a:spcAft>
              <a:buClr>
                <a:srgbClr val="0BD0D9"/>
              </a:buClr>
              <a:buSzPts val="2280"/>
              <a:buFont typeface="Noto Sans Symbols"/>
              <a:buNone/>
            </a:pPr>
            <a:r>
              <a:t/>
            </a:r>
            <a:endParaRPr b="0" i="0" sz="2400" u="none">
              <a:solidFill>
                <a:srgbClr val="0B5395"/>
              </a:solidFill>
              <a:latin typeface="Times New Roman"/>
              <a:ea typeface="Times New Roman"/>
              <a:cs typeface="Times New Roman"/>
              <a:sym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20"/>
          <p:cNvSpPr txBox="1"/>
          <p:nvPr>
            <p:ph type="title"/>
          </p:nvPr>
        </p:nvSpPr>
        <p:spPr>
          <a:xfrm>
            <a:off x="457200" y="704850"/>
            <a:ext cx="8229600" cy="1143000"/>
          </a:xfrm>
          <a:prstGeom prst="rect">
            <a:avLst/>
          </a:prstGeom>
          <a:noFill/>
          <a:ln>
            <a:noFill/>
          </a:ln>
        </p:spPr>
        <p:txBody>
          <a:bodyPr anchorCtr="0" anchor="b" bIns="0" lIns="0" spcFirstLastPara="1" rIns="0" wrap="square" tIns="45700">
            <a:normAutofit/>
          </a:bodyPr>
          <a:lstStyle/>
          <a:p>
            <a:pPr indent="0" lvl="0" marL="0" rtl="0" algn="l">
              <a:lnSpc>
                <a:spcPct val="100000"/>
              </a:lnSpc>
              <a:spcBef>
                <a:spcPts val="0"/>
              </a:spcBef>
              <a:spcAft>
                <a:spcPts val="0"/>
              </a:spcAft>
              <a:buClr>
                <a:schemeClr val="dk2"/>
              </a:buClr>
              <a:buSzPts val="4500"/>
              <a:buFont typeface="Arial"/>
              <a:buNone/>
            </a:pPr>
            <a:r>
              <a:rPr b="1" i="0" lang="en-US" sz="4500" u="none">
                <a:solidFill>
                  <a:schemeClr val="dk2"/>
                </a:solidFill>
                <a:latin typeface="Arial"/>
                <a:ea typeface="Arial"/>
                <a:cs typeface="Arial"/>
                <a:sym typeface="Arial"/>
              </a:rPr>
              <a:t>XIN TRÂN TRỌNG CẢM ƠN  !</a:t>
            </a:r>
            <a:endParaRPr/>
          </a:p>
        </p:txBody>
      </p:sp>
      <p:sp>
        <p:nvSpPr>
          <p:cNvPr id="236" name="Google Shape;236;p20"/>
          <p:cNvSpPr txBox="1"/>
          <p:nvPr>
            <p:ph idx="1" type="body"/>
          </p:nvPr>
        </p:nvSpPr>
        <p:spPr>
          <a:xfrm>
            <a:off x="457200" y="1371600"/>
            <a:ext cx="8229600" cy="4754562"/>
          </a:xfrm>
          <a:prstGeom prst="rect">
            <a:avLst/>
          </a:prstGeom>
          <a:noFill/>
          <a:ln>
            <a:noFill/>
          </a:ln>
        </p:spPr>
        <p:txBody>
          <a:bodyPr anchorCtr="0" anchor="t" bIns="45700" lIns="91425" spcFirstLastPara="1" rIns="91425" wrap="square" tIns="45700">
            <a:noAutofit/>
          </a:bodyPr>
          <a:lstStyle/>
          <a:p>
            <a:pPr indent="-116204" lvl="0" marL="273050" marR="0" rtl="0" algn="l">
              <a:spcBef>
                <a:spcPts val="0"/>
              </a:spcBef>
              <a:spcAft>
                <a:spcPts val="0"/>
              </a:spcAft>
              <a:buClr>
                <a:srgbClr val="0BD0D9"/>
              </a:buClr>
              <a:buSzPts val="2470"/>
              <a:buFont typeface="Noto Sans Symbols"/>
              <a:buNone/>
            </a:pPr>
            <a:r>
              <a:t/>
            </a:r>
            <a:endParaRPr sz="2600">
              <a:solidFill>
                <a:schemeClr val="dk1"/>
              </a:solidFill>
              <a:latin typeface="Times New Roman"/>
              <a:ea typeface="Times New Roman"/>
              <a:cs typeface="Times New Roman"/>
              <a:sym typeface="Times New Roman"/>
            </a:endParaRPr>
          </a:p>
        </p:txBody>
      </p:sp>
      <p:pic>
        <p:nvPicPr>
          <p:cNvPr descr="1_44_140.JPG" id="237" name="Google Shape;237;p20"/>
          <p:cNvPicPr preferRelativeResize="0"/>
          <p:nvPr/>
        </p:nvPicPr>
        <p:blipFill rotWithShape="1">
          <a:blip r:embed="rId3">
            <a:alphaModFix/>
          </a:blip>
          <a:srcRect b="0" l="0" r="0" t="0"/>
          <a:stretch/>
        </p:blipFill>
        <p:spPr>
          <a:xfrm>
            <a:off x="457200" y="1902675"/>
            <a:ext cx="8229599" cy="46505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3"/>
          <p:cNvSpPr txBox="1"/>
          <p:nvPr>
            <p:ph idx="1" type="body"/>
          </p:nvPr>
        </p:nvSpPr>
        <p:spPr>
          <a:xfrm>
            <a:off x="457200" y="428625"/>
            <a:ext cx="8229600" cy="5697537"/>
          </a:xfrm>
          <a:prstGeom prst="rect">
            <a:avLst/>
          </a:prstGeom>
          <a:noFill/>
          <a:ln>
            <a:noFill/>
          </a:ln>
        </p:spPr>
        <p:txBody>
          <a:bodyPr anchorCtr="0" anchor="t" bIns="45700" lIns="91425" spcFirstLastPara="1" rIns="91425" wrap="square" tIns="45700">
            <a:normAutofit/>
          </a:bodyPr>
          <a:lstStyle/>
          <a:p>
            <a:pPr indent="-273050" lvl="0" marL="273050" marR="0" rtl="0" algn="ctr">
              <a:lnSpc>
                <a:spcPct val="90000"/>
              </a:lnSpc>
              <a:spcBef>
                <a:spcPts val="0"/>
              </a:spcBef>
              <a:spcAft>
                <a:spcPts val="0"/>
              </a:spcAft>
              <a:buClr>
                <a:srgbClr val="0BD0D9"/>
              </a:buClr>
              <a:buSzPts val="3420"/>
              <a:buFont typeface="Noto Sans Symbols"/>
              <a:buNone/>
            </a:pPr>
            <a:r>
              <a:rPr b="0" i="0" lang="en-US" sz="3600" u="none">
                <a:solidFill>
                  <a:srgbClr val="004E6D"/>
                </a:solidFill>
                <a:latin typeface="Arial"/>
                <a:ea typeface="Arial"/>
                <a:cs typeface="Arial"/>
                <a:sym typeface="Arial"/>
              </a:rPr>
              <a:t>Đặc điểm</a:t>
            </a:r>
            <a:endParaRPr/>
          </a:p>
          <a:p>
            <a:pPr indent="-128270" lvl="0" marL="273050" marR="0" rtl="0" algn="just">
              <a:lnSpc>
                <a:spcPct val="90000"/>
              </a:lnSpc>
              <a:spcBef>
                <a:spcPts val="480"/>
              </a:spcBef>
              <a:spcAft>
                <a:spcPts val="0"/>
              </a:spcAft>
              <a:buClr>
                <a:srgbClr val="0BD0D9"/>
              </a:buClr>
              <a:buSzPts val="2280"/>
              <a:buFont typeface="Noto Sans Symbols"/>
              <a:buNone/>
            </a:pPr>
            <a:r>
              <a:t/>
            </a:r>
            <a:endParaRPr b="0" i="0" sz="2400" u="none">
              <a:solidFill>
                <a:srgbClr val="0B5395"/>
              </a:solidFill>
              <a:latin typeface="Times New Roman"/>
              <a:ea typeface="Times New Roman"/>
              <a:cs typeface="Times New Roman"/>
              <a:sym typeface="Times New Roman"/>
            </a:endParaRPr>
          </a:p>
          <a:p>
            <a:pPr indent="-273050" lvl="0" marL="273050" marR="0" rtl="0" algn="just">
              <a:lnSpc>
                <a:spcPct val="90000"/>
              </a:lnSpc>
              <a:spcBef>
                <a:spcPts val="1200"/>
              </a:spcBef>
              <a:spcAft>
                <a:spcPts val="0"/>
              </a:spcAft>
              <a:buClr>
                <a:srgbClr val="0BD0D9"/>
              </a:buClr>
              <a:buSzPts val="2280"/>
              <a:buFont typeface="Noto Sans Symbols"/>
              <a:buChar char="⚫"/>
            </a:pPr>
            <a:r>
              <a:rPr b="0" i="0" lang="en-US" sz="2400" u="none">
                <a:solidFill>
                  <a:srgbClr val="0B5395"/>
                </a:solidFill>
                <a:latin typeface="Times New Roman"/>
                <a:ea typeface="Times New Roman"/>
                <a:cs typeface="Times New Roman"/>
                <a:sym typeface="Times New Roman"/>
              </a:rPr>
              <a:t>Một số trường hợp có thể diễn biến nặng, gây biến chứng nguy hiểm như viêm não – màng não, viêm cơ tim, phù phổi cấp dẫn đến tử vong.</a:t>
            </a:r>
            <a:endParaRPr/>
          </a:p>
          <a:p>
            <a:pPr indent="-273050" lvl="0" marL="273050" marR="0" rtl="0" algn="just">
              <a:lnSpc>
                <a:spcPct val="90000"/>
              </a:lnSpc>
              <a:spcBef>
                <a:spcPts val="1200"/>
              </a:spcBef>
              <a:spcAft>
                <a:spcPts val="0"/>
              </a:spcAft>
              <a:buClr>
                <a:srgbClr val="0BD0D9"/>
              </a:buClr>
              <a:buSzPts val="2280"/>
              <a:buFont typeface="Noto Sans Symbols"/>
              <a:buChar char="⚫"/>
            </a:pPr>
            <a:r>
              <a:rPr b="0" i="0" lang="en-US" sz="2400" u="none">
                <a:solidFill>
                  <a:srgbClr val="FF0000"/>
                </a:solidFill>
                <a:latin typeface="Times New Roman"/>
                <a:ea typeface="Times New Roman"/>
                <a:cs typeface="Times New Roman"/>
                <a:sym typeface="Times New Roman"/>
              </a:rPr>
              <a:t>Tại Việt Nam, </a:t>
            </a:r>
            <a:r>
              <a:rPr b="0" i="0" lang="en-US" sz="2400" u="none">
                <a:solidFill>
                  <a:srgbClr val="0B5395"/>
                </a:solidFill>
                <a:latin typeface="Times New Roman"/>
                <a:ea typeface="Times New Roman"/>
                <a:cs typeface="Times New Roman"/>
                <a:sym typeface="Times New Roman"/>
              </a:rPr>
              <a:t>bệnh TCM gặp rải rác quanh năm và thường tăng cao từ tháng 3 đến tháng 5 và từ tháng 9 đến tháng 12.</a:t>
            </a:r>
            <a:endParaRPr/>
          </a:p>
          <a:p>
            <a:pPr indent="-273050" lvl="0" marL="273050" marR="0" rtl="0" algn="just">
              <a:lnSpc>
                <a:spcPct val="90000"/>
              </a:lnSpc>
              <a:spcBef>
                <a:spcPts val="1200"/>
              </a:spcBef>
              <a:spcAft>
                <a:spcPts val="0"/>
              </a:spcAft>
              <a:buClr>
                <a:srgbClr val="0BD0D9"/>
              </a:buClr>
              <a:buSzPts val="2280"/>
              <a:buFont typeface="Noto Sans Symbols"/>
              <a:buChar char="⚫"/>
            </a:pPr>
            <a:r>
              <a:rPr b="0" i="0" lang="en-US" sz="2400" u="none">
                <a:solidFill>
                  <a:srgbClr val="FF0000"/>
                </a:solidFill>
                <a:latin typeface="Times New Roman"/>
                <a:ea typeface="Times New Roman"/>
                <a:cs typeface="Times New Roman"/>
                <a:sym typeface="Times New Roman"/>
              </a:rPr>
              <a:t>Khánh Hòa </a:t>
            </a:r>
            <a:r>
              <a:rPr b="0" i="0" lang="en-US" sz="2400" u="none">
                <a:solidFill>
                  <a:srgbClr val="0B5395"/>
                </a:solidFill>
                <a:latin typeface="Times New Roman"/>
                <a:ea typeface="Times New Roman"/>
                <a:cs typeface="Times New Roman"/>
                <a:sym typeface="Times New Roman"/>
              </a:rPr>
              <a:t>gặp rải rác quanh năm và thường tăng cao </a:t>
            </a:r>
            <a:r>
              <a:rPr b="1" i="0" lang="en-US" sz="2400" u="none">
                <a:solidFill>
                  <a:srgbClr val="0B5395"/>
                </a:solidFill>
                <a:latin typeface="Times New Roman"/>
                <a:ea typeface="Times New Roman"/>
                <a:cs typeface="Times New Roman"/>
                <a:sym typeface="Times New Roman"/>
              </a:rPr>
              <a:t>từ tháng 9,10 đến tháng 2, 3 năm sau.</a:t>
            </a:r>
            <a:endParaRPr/>
          </a:p>
          <a:p>
            <a:pPr indent="-273050" lvl="0" marL="273050" marR="0" rtl="0" algn="just">
              <a:lnSpc>
                <a:spcPct val="90000"/>
              </a:lnSpc>
              <a:spcBef>
                <a:spcPts val="1200"/>
              </a:spcBef>
              <a:spcAft>
                <a:spcPts val="0"/>
              </a:spcAft>
              <a:buClr>
                <a:srgbClr val="0BD0D9"/>
              </a:buClr>
              <a:buSzPts val="2280"/>
              <a:buFont typeface="Noto Sans Symbols"/>
              <a:buChar char="⚫"/>
            </a:pPr>
            <a:r>
              <a:rPr b="0" i="0" lang="en-US" sz="2400" u="none">
                <a:solidFill>
                  <a:srgbClr val="0B5395"/>
                </a:solidFill>
                <a:latin typeface="Times New Roman"/>
                <a:ea typeface="Times New Roman"/>
                <a:cs typeface="Times New Roman"/>
                <a:sym typeface="Times New Roman"/>
              </a:rPr>
              <a:t>Hiện nay chưa có thuốc điều trị đặc hiệu và vắc xin phòng bệnh.</a:t>
            </a:r>
            <a:endParaRPr/>
          </a:p>
          <a:p>
            <a:pPr indent="-273050" lvl="0" marL="273050" marR="0" rtl="0" algn="just">
              <a:lnSpc>
                <a:spcPct val="90000"/>
              </a:lnSpc>
              <a:spcBef>
                <a:spcPts val="1200"/>
              </a:spcBef>
              <a:spcAft>
                <a:spcPts val="0"/>
              </a:spcAft>
              <a:buClr>
                <a:srgbClr val="0BD0D9"/>
              </a:buClr>
              <a:buSzPts val="2280"/>
              <a:buFont typeface="Noto Sans Symbols"/>
              <a:buChar char="⚫"/>
            </a:pPr>
            <a:r>
              <a:rPr b="0" i="0" lang="en-US" sz="2400" u="none">
                <a:solidFill>
                  <a:srgbClr val="0B5395"/>
                </a:solidFill>
                <a:latin typeface="Times New Roman"/>
                <a:ea typeface="Times New Roman"/>
                <a:cs typeface="Times New Roman"/>
                <a:sym typeface="Times New Roman"/>
              </a:rPr>
              <a:t>Phòng bệnh chủ yếu dựa vào các biện pháp không đặc hiệu cho các bệnh lây truyền qua đường tiêu hóa.</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4"/>
          <p:cNvSpPr txBox="1"/>
          <p:nvPr>
            <p:ph idx="1" type="body"/>
          </p:nvPr>
        </p:nvSpPr>
        <p:spPr>
          <a:xfrm>
            <a:off x="428625" y="500062"/>
            <a:ext cx="8229600" cy="6072187"/>
          </a:xfrm>
          <a:prstGeom prst="rect">
            <a:avLst/>
          </a:prstGeom>
          <a:noFill/>
          <a:ln>
            <a:noFill/>
          </a:ln>
        </p:spPr>
        <p:txBody>
          <a:bodyPr anchorCtr="0" anchor="t" bIns="45700" lIns="91425" spcFirstLastPara="1" rIns="91425" wrap="square" tIns="45700">
            <a:normAutofit/>
          </a:bodyPr>
          <a:lstStyle/>
          <a:p>
            <a:pPr indent="-273050" lvl="0" marL="273050" marR="0" rtl="0" algn="ctr">
              <a:lnSpc>
                <a:spcPct val="100000"/>
              </a:lnSpc>
              <a:spcBef>
                <a:spcPts val="0"/>
              </a:spcBef>
              <a:spcAft>
                <a:spcPts val="0"/>
              </a:spcAft>
              <a:buClr>
                <a:srgbClr val="0BD0D9"/>
              </a:buClr>
              <a:buSzPts val="3420"/>
              <a:buFont typeface="Noto Sans Symbols"/>
              <a:buNone/>
            </a:pPr>
            <a:r>
              <a:rPr b="0" i="0" lang="en-US" sz="3600" u="none">
                <a:solidFill>
                  <a:srgbClr val="004E6D"/>
                </a:solidFill>
                <a:latin typeface="Arial"/>
                <a:ea typeface="Arial"/>
                <a:cs typeface="Arial"/>
                <a:sym typeface="Arial"/>
              </a:rPr>
              <a:t>2. Tác nhân gây bệnh</a:t>
            </a:r>
            <a:endParaRPr b="0" i="0" sz="2400" u="none">
              <a:solidFill>
                <a:srgbClr val="0B5395"/>
              </a:solidFill>
              <a:latin typeface="Times New Roman"/>
              <a:ea typeface="Times New Roman"/>
              <a:cs typeface="Times New Roman"/>
              <a:sym typeface="Times New Roman"/>
            </a:endParaRPr>
          </a:p>
          <a:p>
            <a:pPr indent="-273050" lvl="0" marL="273050" marR="0" rtl="0" algn="just">
              <a:lnSpc>
                <a:spcPct val="100000"/>
              </a:lnSpc>
              <a:spcBef>
                <a:spcPts val="1200"/>
              </a:spcBef>
              <a:spcAft>
                <a:spcPts val="0"/>
              </a:spcAft>
              <a:buClr>
                <a:srgbClr val="0BD0D9"/>
              </a:buClr>
              <a:buSzPts val="2280"/>
              <a:buFont typeface="Noto Sans Symbols"/>
              <a:buChar char="⚫"/>
            </a:pPr>
            <a:r>
              <a:rPr b="0" i="0" lang="en-US" sz="2400" u="none">
                <a:solidFill>
                  <a:srgbClr val="0B5395"/>
                </a:solidFill>
                <a:latin typeface="Times New Roman"/>
                <a:ea typeface="Times New Roman"/>
                <a:cs typeface="Times New Roman"/>
                <a:sym typeface="Times New Roman"/>
              </a:rPr>
              <a:t>Là các vi rút đường ruột nhóm A, gồm các vi rút Coxsackies A (2 – 8), CV –A10, CV –A16 và vi rút đường ruột EV71.</a:t>
            </a:r>
            <a:endParaRPr/>
          </a:p>
          <a:p>
            <a:pPr indent="-273050" lvl="0" marL="273050" marR="0" rtl="0" algn="just">
              <a:lnSpc>
                <a:spcPct val="100000"/>
              </a:lnSpc>
              <a:spcBef>
                <a:spcPts val="1200"/>
              </a:spcBef>
              <a:spcAft>
                <a:spcPts val="0"/>
              </a:spcAft>
              <a:buClr>
                <a:srgbClr val="0BD0D9"/>
              </a:buClr>
              <a:buSzPts val="2280"/>
              <a:buFont typeface="Noto Sans Symbols"/>
              <a:buChar char="⚫"/>
            </a:pPr>
            <a:r>
              <a:rPr b="1" i="0" lang="en-US" sz="2400" u="none">
                <a:solidFill>
                  <a:srgbClr val="C00000"/>
                </a:solidFill>
                <a:latin typeface="Times New Roman"/>
                <a:ea typeface="Times New Roman"/>
                <a:cs typeface="Times New Roman"/>
                <a:sym typeface="Times New Roman"/>
              </a:rPr>
              <a:t>Vi rút EV71 có thể gây các biến chứng nặng và dẫn đến tử vong.</a:t>
            </a:r>
            <a:r>
              <a:rPr b="0" i="0" lang="en-US" sz="2400" u="none">
                <a:solidFill>
                  <a:srgbClr val="0B5395"/>
                </a:solidFill>
                <a:latin typeface="Times New Roman"/>
                <a:ea typeface="Times New Roman"/>
                <a:cs typeface="Times New Roman"/>
                <a:sym typeface="Times New Roman"/>
              </a:rPr>
              <a:t> Các vi rút đường ruột khác thường gây bệnh thể nhẹ.</a:t>
            </a:r>
            <a:endParaRPr/>
          </a:p>
          <a:p>
            <a:pPr indent="-273050" lvl="0" marL="273050" marR="0" rtl="0" algn="just">
              <a:lnSpc>
                <a:spcPct val="100000"/>
              </a:lnSpc>
              <a:spcBef>
                <a:spcPts val="1200"/>
              </a:spcBef>
              <a:spcAft>
                <a:spcPts val="0"/>
              </a:spcAft>
              <a:buClr>
                <a:srgbClr val="0BD0D9"/>
              </a:buClr>
              <a:buSzPts val="2280"/>
              <a:buFont typeface="Noto Sans Symbols"/>
              <a:buChar char="⚫"/>
            </a:pPr>
            <a:r>
              <a:rPr b="0" i="0" lang="en-US" sz="2400" u="none">
                <a:solidFill>
                  <a:srgbClr val="0B5395"/>
                </a:solidFill>
                <a:latin typeface="Times New Roman"/>
                <a:ea typeface="Times New Roman"/>
                <a:cs typeface="Times New Roman"/>
                <a:sym typeface="Times New Roman"/>
              </a:rPr>
              <a:t>Các vi rút gây bệnh có thể tồn</a:t>
            </a:r>
            <a:endParaRPr/>
          </a:p>
          <a:p>
            <a:pPr indent="-273050" lvl="0" marL="273050" marR="0" rtl="0" algn="just">
              <a:lnSpc>
                <a:spcPct val="100000"/>
              </a:lnSpc>
              <a:spcBef>
                <a:spcPts val="1200"/>
              </a:spcBef>
              <a:spcAft>
                <a:spcPts val="0"/>
              </a:spcAft>
              <a:buClr>
                <a:srgbClr val="0BD0D9"/>
              </a:buClr>
              <a:buSzPts val="2280"/>
              <a:buFont typeface="Noto Sans Symbols"/>
              <a:buNone/>
            </a:pPr>
            <a:r>
              <a:rPr b="0" i="0" lang="en-US" sz="2400" u="none">
                <a:solidFill>
                  <a:srgbClr val="0B5395"/>
                </a:solidFill>
                <a:latin typeface="Times New Roman"/>
                <a:ea typeface="Times New Roman"/>
                <a:cs typeface="Times New Roman"/>
                <a:sym typeface="Times New Roman"/>
              </a:rPr>
              <a:t>	 tại nhiều ngày ở điều kiện bình </a:t>
            </a:r>
            <a:endParaRPr/>
          </a:p>
          <a:p>
            <a:pPr indent="-273050" lvl="0" marL="273050" marR="0" rtl="0" algn="just">
              <a:lnSpc>
                <a:spcPct val="100000"/>
              </a:lnSpc>
              <a:spcBef>
                <a:spcPts val="1200"/>
              </a:spcBef>
              <a:spcAft>
                <a:spcPts val="0"/>
              </a:spcAft>
              <a:buClr>
                <a:srgbClr val="0BD0D9"/>
              </a:buClr>
              <a:buSzPts val="2280"/>
              <a:buFont typeface="Noto Sans Symbols"/>
              <a:buNone/>
            </a:pPr>
            <a:r>
              <a:rPr b="0" i="0" lang="en-US" sz="2400" u="none">
                <a:solidFill>
                  <a:srgbClr val="0B5395"/>
                </a:solidFill>
                <a:latin typeface="Times New Roman"/>
                <a:ea typeface="Times New Roman"/>
                <a:cs typeface="Times New Roman"/>
                <a:sym typeface="Times New Roman"/>
              </a:rPr>
              <a:t>	thường và nhiều tuần ở nhiệt </a:t>
            </a:r>
            <a:endParaRPr/>
          </a:p>
          <a:p>
            <a:pPr indent="-273050" lvl="0" marL="273050" marR="0" rtl="0" algn="just">
              <a:lnSpc>
                <a:spcPct val="100000"/>
              </a:lnSpc>
              <a:spcBef>
                <a:spcPts val="1200"/>
              </a:spcBef>
              <a:spcAft>
                <a:spcPts val="0"/>
              </a:spcAft>
              <a:buClr>
                <a:srgbClr val="0BD0D9"/>
              </a:buClr>
              <a:buSzPts val="2280"/>
              <a:buFont typeface="Noto Sans Symbols"/>
              <a:buNone/>
            </a:pPr>
            <a:r>
              <a:rPr b="0" i="0" lang="en-US" sz="2400" u="none">
                <a:solidFill>
                  <a:srgbClr val="0B5395"/>
                </a:solidFill>
                <a:latin typeface="Times New Roman"/>
                <a:ea typeface="Times New Roman"/>
                <a:cs typeface="Times New Roman"/>
                <a:sym typeface="Times New Roman"/>
              </a:rPr>
              <a:t>	độ 4</a:t>
            </a:r>
            <a:r>
              <a:rPr b="0" baseline="30000" i="0" lang="en-US" sz="2400" u="none">
                <a:solidFill>
                  <a:srgbClr val="0B5395"/>
                </a:solidFill>
                <a:latin typeface="Times New Roman"/>
                <a:ea typeface="Times New Roman"/>
                <a:cs typeface="Times New Roman"/>
                <a:sym typeface="Times New Roman"/>
              </a:rPr>
              <a:t>0</a:t>
            </a:r>
            <a:r>
              <a:rPr b="0" i="0" lang="en-US" sz="2400" u="none">
                <a:solidFill>
                  <a:srgbClr val="0B5395"/>
                </a:solidFill>
                <a:latin typeface="Times New Roman"/>
                <a:ea typeface="Times New Roman"/>
                <a:cs typeface="Times New Roman"/>
                <a:sym typeface="Times New Roman"/>
              </a:rPr>
              <a:t>C. Tia cực tím, nhiệt độ</a:t>
            </a:r>
            <a:endParaRPr/>
          </a:p>
          <a:p>
            <a:pPr indent="-273050" lvl="0" marL="273050" marR="0" rtl="0" algn="just">
              <a:lnSpc>
                <a:spcPct val="100000"/>
              </a:lnSpc>
              <a:spcBef>
                <a:spcPts val="1200"/>
              </a:spcBef>
              <a:spcAft>
                <a:spcPts val="0"/>
              </a:spcAft>
              <a:buClr>
                <a:srgbClr val="0BD0D9"/>
              </a:buClr>
              <a:buSzPts val="2280"/>
              <a:buFont typeface="Noto Sans Symbols"/>
              <a:buNone/>
            </a:pPr>
            <a:r>
              <a:rPr b="0" i="0" lang="en-US" sz="2400" u="none">
                <a:solidFill>
                  <a:srgbClr val="0B5395"/>
                </a:solidFill>
                <a:latin typeface="Times New Roman"/>
                <a:ea typeface="Times New Roman"/>
                <a:cs typeface="Times New Roman"/>
                <a:sym typeface="Times New Roman"/>
              </a:rPr>
              <a:t>	 cao, các dung dịch khử trùng </a:t>
            </a:r>
            <a:endParaRPr/>
          </a:p>
          <a:p>
            <a:pPr indent="-273050" lvl="0" marL="273050" marR="0" rtl="0" algn="just">
              <a:lnSpc>
                <a:spcPct val="100000"/>
              </a:lnSpc>
              <a:spcBef>
                <a:spcPts val="1200"/>
              </a:spcBef>
              <a:spcAft>
                <a:spcPts val="0"/>
              </a:spcAft>
              <a:buClr>
                <a:srgbClr val="0BD0D9"/>
              </a:buClr>
              <a:buSzPts val="2280"/>
              <a:buFont typeface="Noto Sans Symbols"/>
              <a:buNone/>
            </a:pPr>
            <a:r>
              <a:rPr b="0" i="0" lang="en-US" sz="2400" u="none">
                <a:solidFill>
                  <a:srgbClr val="0B5395"/>
                </a:solidFill>
                <a:latin typeface="Times New Roman"/>
                <a:ea typeface="Times New Roman"/>
                <a:cs typeface="Times New Roman"/>
                <a:sym typeface="Times New Roman"/>
              </a:rPr>
              <a:t>	có chứa Clo hoạt tính có thể </a:t>
            </a:r>
            <a:endParaRPr/>
          </a:p>
          <a:p>
            <a:pPr indent="-273050" lvl="0" marL="273050" marR="0" rtl="0" algn="just">
              <a:lnSpc>
                <a:spcPct val="100000"/>
              </a:lnSpc>
              <a:spcBef>
                <a:spcPts val="1200"/>
              </a:spcBef>
              <a:spcAft>
                <a:spcPts val="0"/>
              </a:spcAft>
              <a:buClr>
                <a:srgbClr val="0BD0D9"/>
              </a:buClr>
              <a:buSzPts val="2280"/>
              <a:buFont typeface="Noto Sans Symbols"/>
              <a:buNone/>
            </a:pPr>
            <a:r>
              <a:rPr b="0" i="0" lang="en-US" sz="2400" u="none">
                <a:solidFill>
                  <a:srgbClr val="0B5395"/>
                </a:solidFill>
                <a:latin typeface="Times New Roman"/>
                <a:ea typeface="Times New Roman"/>
                <a:cs typeface="Times New Roman"/>
                <a:sym typeface="Times New Roman"/>
              </a:rPr>
              <a:t>	diệt được vi rút. </a:t>
            </a:r>
            <a:endParaRPr/>
          </a:p>
        </p:txBody>
      </p:sp>
      <p:pic>
        <p:nvPicPr>
          <p:cNvPr descr="1336700784-vi-rus1.jpg" id="145" name="Google Shape;145;p4"/>
          <p:cNvPicPr preferRelativeResize="0"/>
          <p:nvPr/>
        </p:nvPicPr>
        <p:blipFill rotWithShape="1">
          <a:blip r:embed="rId3">
            <a:alphaModFix/>
          </a:blip>
          <a:srcRect b="0" l="0" r="0" t="0"/>
          <a:stretch/>
        </p:blipFill>
        <p:spPr>
          <a:xfrm>
            <a:off x="4643437" y="3214687"/>
            <a:ext cx="4500562" cy="3643312"/>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5"/>
          <p:cNvSpPr txBox="1"/>
          <p:nvPr>
            <p:ph idx="1" type="body"/>
          </p:nvPr>
        </p:nvSpPr>
        <p:spPr>
          <a:xfrm>
            <a:off x="428625" y="500062"/>
            <a:ext cx="8229600" cy="5768975"/>
          </a:xfrm>
          <a:prstGeom prst="rect">
            <a:avLst/>
          </a:prstGeom>
          <a:noFill/>
          <a:ln>
            <a:noFill/>
          </a:ln>
        </p:spPr>
        <p:txBody>
          <a:bodyPr anchorCtr="0" anchor="t" bIns="45700" lIns="91425" spcFirstLastPara="1" rIns="91425" wrap="square" tIns="45700">
            <a:normAutofit/>
          </a:bodyPr>
          <a:lstStyle/>
          <a:p>
            <a:pPr indent="-273050" lvl="0" marL="273050" marR="0" rtl="0" algn="ctr">
              <a:lnSpc>
                <a:spcPct val="90000"/>
              </a:lnSpc>
              <a:spcBef>
                <a:spcPts val="0"/>
              </a:spcBef>
              <a:spcAft>
                <a:spcPts val="0"/>
              </a:spcAft>
              <a:buClr>
                <a:srgbClr val="0BD0D9"/>
              </a:buClr>
              <a:buSzPts val="3420"/>
              <a:buFont typeface="Noto Sans Symbols"/>
              <a:buNone/>
            </a:pPr>
            <a:r>
              <a:rPr b="0" i="0" lang="en-US" sz="3600" u="none">
                <a:solidFill>
                  <a:srgbClr val="004E6D"/>
                </a:solidFill>
                <a:latin typeface="Arial"/>
                <a:ea typeface="Arial"/>
                <a:cs typeface="Arial"/>
                <a:sym typeface="Arial"/>
              </a:rPr>
              <a:t>3. Nguồn bệnh, thời gian ủ bệnh và thời kỳ lây truyền</a:t>
            </a:r>
            <a:endParaRPr/>
          </a:p>
          <a:p>
            <a:pPr indent="-273050" lvl="0" marL="273050" marR="0" rtl="0" algn="just">
              <a:lnSpc>
                <a:spcPct val="90000"/>
              </a:lnSpc>
              <a:spcBef>
                <a:spcPts val="480"/>
              </a:spcBef>
              <a:spcAft>
                <a:spcPts val="0"/>
              </a:spcAft>
              <a:buClr>
                <a:srgbClr val="0BD0D9"/>
              </a:buClr>
              <a:buSzPts val="2280"/>
              <a:buFont typeface="Noto Sans Symbols"/>
              <a:buChar char="⚫"/>
            </a:pPr>
            <a:r>
              <a:rPr b="1" i="0" lang="en-US" sz="2400" u="none">
                <a:solidFill>
                  <a:srgbClr val="0B5395"/>
                </a:solidFill>
                <a:latin typeface="Times New Roman"/>
                <a:ea typeface="Times New Roman"/>
                <a:cs typeface="Times New Roman"/>
                <a:sym typeface="Times New Roman"/>
              </a:rPr>
              <a:t>Nguồn truyền bệnh: </a:t>
            </a:r>
            <a:r>
              <a:rPr b="0" i="0" lang="en-US" sz="2400" u="none">
                <a:solidFill>
                  <a:srgbClr val="0B5395"/>
                </a:solidFill>
                <a:latin typeface="Times New Roman"/>
                <a:ea typeface="Times New Roman"/>
                <a:cs typeface="Times New Roman"/>
                <a:sym typeface="Times New Roman"/>
              </a:rPr>
              <a:t>là người bệnh, người mang vi rút không triệu chứng.</a:t>
            </a:r>
            <a:endParaRPr/>
          </a:p>
          <a:p>
            <a:pPr indent="-273050" lvl="0" marL="273050" marR="0" rtl="0" algn="just">
              <a:lnSpc>
                <a:spcPct val="90000"/>
              </a:lnSpc>
              <a:spcBef>
                <a:spcPts val="480"/>
              </a:spcBef>
              <a:spcAft>
                <a:spcPts val="0"/>
              </a:spcAft>
              <a:buClr>
                <a:srgbClr val="0BD0D9"/>
              </a:buClr>
              <a:buSzPts val="2280"/>
              <a:buFont typeface="Noto Sans Symbols"/>
              <a:buChar char="⚫"/>
            </a:pPr>
            <a:r>
              <a:rPr b="1" i="0" lang="en-US" sz="2400" u="none">
                <a:solidFill>
                  <a:srgbClr val="0B5395"/>
                </a:solidFill>
                <a:latin typeface="Times New Roman"/>
                <a:ea typeface="Times New Roman"/>
                <a:cs typeface="Times New Roman"/>
                <a:sym typeface="Times New Roman"/>
              </a:rPr>
              <a:t>Thời gian ủ bệnh</a:t>
            </a:r>
            <a:r>
              <a:rPr b="0" i="0" lang="en-US" sz="2400" u="none">
                <a:solidFill>
                  <a:srgbClr val="0B5395"/>
                </a:solidFill>
                <a:latin typeface="Times New Roman"/>
                <a:ea typeface="Times New Roman"/>
                <a:cs typeface="Times New Roman"/>
                <a:sym typeface="Times New Roman"/>
              </a:rPr>
              <a:t>: từ 3 ngày đến 7 ngày.</a:t>
            </a:r>
            <a:endParaRPr/>
          </a:p>
          <a:p>
            <a:pPr indent="-273050" lvl="0" marL="273050" marR="0" rtl="0" algn="just">
              <a:lnSpc>
                <a:spcPct val="90000"/>
              </a:lnSpc>
              <a:spcBef>
                <a:spcPts val="480"/>
              </a:spcBef>
              <a:spcAft>
                <a:spcPts val="0"/>
              </a:spcAft>
              <a:buClr>
                <a:srgbClr val="0BD0D9"/>
              </a:buClr>
              <a:buSzPts val="2280"/>
              <a:buFont typeface="Noto Sans Symbols"/>
              <a:buChar char="⚫"/>
            </a:pPr>
            <a:r>
              <a:rPr b="1" i="0" lang="en-US" sz="2400" u="none">
                <a:solidFill>
                  <a:srgbClr val="0B5395"/>
                </a:solidFill>
                <a:latin typeface="Times New Roman"/>
                <a:ea typeface="Times New Roman"/>
                <a:cs typeface="Times New Roman"/>
                <a:sym typeface="Times New Roman"/>
              </a:rPr>
              <a:t>Thời kỳ lây truyền</a:t>
            </a:r>
            <a:r>
              <a:rPr b="0" i="0" lang="en-US" sz="2400" u="none">
                <a:solidFill>
                  <a:srgbClr val="0B5395"/>
                </a:solidFill>
                <a:latin typeface="Times New Roman"/>
                <a:ea typeface="Times New Roman"/>
                <a:cs typeface="Times New Roman"/>
                <a:sym typeface="Times New Roman"/>
              </a:rPr>
              <a:t>:</a:t>
            </a:r>
            <a:endParaRPr/>
          </a:p>
          <a:p>
            <a:pPr indent="-273050" lvl="0" marL="273050" marR="0" rtl="0" algn="just">
              <a:lnSpc>
                <a:spcPct val="90000"/>
              </a:lnSpc>
              <a:spcBef>
                <a:spcPts val="480"/>
              </a:spcBef>
              <a:spcAft>
                <a:spcPts val="0"/>
              </a:spcAft>
              <a:buClr>
                <a:srgbClr val="0BD0D9"/>
              </a:buClr>
              <a:buSzPts val="2280"/>
              <a:buFont typeface="Noto Sans Symbols"/>
              <a:buNone/>
            </a:pPr>
            <a:r>
              <a:rPr b="0" i="0" lang="en-US" sz="2400" u="none">
                <a:solidFill>
                  <a:srgbClr val="0B5395"/>
                </a:solidFill>
                <a:latin typeface="Times New Roman"/>
                <a:ea typeface="Times New Roman"/>
                <a:cs typeface="Times New Roman"/>
                <a:sym typeface="Times New Roman"/>
              </a:rPr>
              <a:t>	- Vài ngày trước khi phát bệnh, mạnh nhất trong tuần đầu và có thể kéo dài vài tuần sau đó.</a:t>
            </a:r>
            <a:endParaRPr/>
          </a:p>
          <a:p>
            <a:pPr indent="-273050" lvl="0" marL="273050" marR="0" rtl="0" algn="just">
              <a:lnSpc>
                <a:spcPct val="90000"/>
              </a:lnSpc>
              <a:spcBef>
                <a:spcPts val="480"/>
              </a:spcBef>
              <a:spcAft>
                <a:spcPts val="0"/>
              </a:spcAft>
              <a:buClr>
                <a:srgbClr val="0BD0D9"/>
              </a:buClr>
              <a:buSzPts val="2280"/>
              <a:buFont typeface="Noto Sans Symbols"/>
              <a:buNone/>
            </a:pPr>
            <a:r>
              <a:rPr b="0" i="0" lang="en-US" sz="2400" u="none">
                <a:solidFill>
                  <a:srgbClr val="0B5395"/>
                </a:solidFill>
                <a:latin typeface="Times New Roman"/>
                <a:ea typeface="Times New Roman"/>
                <a:cs typeface="Times New Roman"/>
                <a:sym typeface="Times New Roman"/>
              </a:rPr>
              <a:t>	- Vi rút có khả năng đào thải qua phân trong vòng từ 2 đến 4 tuần, cá biệt có thể đến 12 tuần sau khi nhiễm.</a:t>
            </a:r>
            <a:endParaRPr/>
          </a:p>
          <a:p>
            <a:pPr indent="-273050" lvl="0" marL="273050" marR="0" rtl="0" algn="just">
              <a:lnSpc>
                <a:spcPct val="90000"/>
              </a:lnSpc>
              <a:spcBef>
                <a:spcPts val="480"/>
              </a:spcBef>
              <a:spcAft>
                <a:spcPts val="0"/>
              </a:spcAft>
              <a:buClr>
                <a:srgbClr val="0BD0D9"/>
              </a:buClr>
              <a:buSzPts val="2280"/>
              <a:buFont typeface="Noto Sans Symbols"/>
              <a:buNone/>
            </a:pPr>
            <a:r>
              <a:rPr b="0" i="0" lang="en-US" sz="2400" u="none">
                <a:solidFill>
                  <a:srgbClr val="0B5395"/>
                </a:solidFill>
                <a:latin typeface="Times New Roman"/>
                <a:ea typeface="Times New Roman"/>
                <a:cs typeface="Times New Roman"/>
                <a:sym typeface="Times New Roman"/>
              </a:rPr>
              <a:t>	- Vi rút có thể nhân lên ở đường hô hấp trên và đào thải qua dịch tiết từ hầu họng trong vòng 2 tuần.</a:t>
            </a:r>
            <a:endParaRPr/>
          </a:p>
          <a:p>
            <a:pPr indent="-273050" lvl="0" marL="273050" marR="0" rtl="0" algn="just">
              <a:lnSpc>
                <a:spcPct val="90000"/>
              </a:lnSpc>
              <a:spcBef>
                <a:spcPts val="480"/>
              </a:spcBef>
              <a:spcAft>
                <a:spcPts val="0"/>
              </a:spcAft>
              <a:buClr>
                <a:srgbClr val="0BD0D9"/>
              </a:buClr>
              <a:buSzPts val="2280"/>
              <a:buFont typeface="Noto Sans Symbols"/>
              <a:buNone/>
            </a:pPr>
            <a:r>
              <a:rPr b="0" i="0" lang="en-US" sz="2400" u="none">
                <a:solidFill>
                  <a:srgbClr val="0B5395"/>
                </a:solidFill>
                <a:latin typeface="Times New Roman"/>
                <a:ea typeface="Times New Roman"/>
                <a:cs typeface="Times New Roman"/>
                <a:sym typeface="Times New Roman"/>
              </a:rPr>
              <a:t>	- Vi rút cũng có nhiều trong dịch tiết từ các nốt phỏng nước, vết loét của người bệnh.</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6"/>
          <p:cNvSpPr txBox="1"/>
          <p:nvPr>
            <p:ph idx="1" type="body"/>
          </p:nvPr>
        </p:nvSpPr>
        <p:spPr>
          <a:xfrm>
            <a:off x="457200" y="500062"/>
            <a:ext cx="8229600" cy="5626100"/>
          </a:xfrm>
          <a:prstGeom prst="rect">
            <a:avLst/>
          </a:prstGeom>
          <a:noFill/>
          <a:ln>
            <a:noFill/>
          </a:ln>
        </p:spPr>
        <p:txBody>
          <a:bodyPr anchorCtr="0" anchor="t" bIns="45700" lIns="91425" spcFirstLastPara="1" rIns="91425" wrap="square" tIns="45700">
            <a:normAutofit/>
          </a:bodyPr>
          <a:lstStyle/>
          <a:p>
            <a:pPr indent="-273050" lvl="0" marL="273050" marR="0" rtl="0" algn="ctr">
              <a:lnSpc>
                <a:spcPct val="100000"/>
              </a:lnSpc>
              <a:spcBef>
                <a:spcPts val="0"/>
              </a:spcBef>
              <a:spcAft>
                <a:spcPts val="0"/>
              </a:spcAft>
              <a:buClr>
                <a:srgbClr val="0BD0D9"/>
              </a:buClr>
              <a:buSzPts val="3420"/>
              <a:buFont typeface="Noto Sans Symbols"/>
              <a:buNone/>
            </a:pPr>
            <a:r>
              <a:rPr b="0" i="0" lang="en-US" sz="3600" u="none">
                <a:solidFill>
                  <a:srgbClr val="004E6D"/>
                </a:solidFill>
                <a:latin typeface="Arial"/>
                <a:ea typeface="Arial"/>
                <a:cs typeface="Arial"/>
                <a:sym typeface="Arial"/>
              </a:rPr>
              <a:t>4. Cách lây truyền</a:t>
            </a:r>
            <a:endParaRPr/>
          </a:p>
          <a:p>
            <a:pPr indent="-128270" lvl="0" marL="273050" marR="0" rtl="0" algn="just">
              <a:lnSpc>
                <a:spcPct val="100000"/>
              </a:lnSpc>
              <a:spcBef>
                <a:spcPts val="600"/>
              </a:spcBef>
              <a:spcAft>
                <a:spcPts val="0"/>
              </a:spcAft>
              <a:buClr>
                <a:srgbClr val="0BD0D9"/>
              </a:buClr>
              <a:buSzPts val="2280"/>
              <a:buFont typeface="Noto Sans Symbols"/>
              <a:buNone/>
            </a:pPr>
            <a:r>
              <a:t/>
            </a:r>
            <a:endParaRPr b="0" i="0" sz="2400" u="none">
              <a:solidFill>
                <a:srgbClr val="0B5395"/>
              </a:solidFill>
              <a:latin typeface="Times New Roman"/>
              <a:ea typeface="Times New Roman"/>
              <a:cs typeface="Times New Roman"/>
              <a:sym typeface="Times New Roman"/>
            </a:endParaRPr>
          </a:p>
          <a:p>
            <a:pPr indent="-273050" lvl="0" marL="273050" marR="0" rtl="0" algn="just">
              <a:lnSpc>
                <a:spcPct val="100000"/>
              </a:lnSpc>
              <a:spcBef>
                <a:spcPts val="1200"/>
              </a:spcBef>
              <a:spcAft>
                <a:spcPts val="0"/>
              </a:spcAft>
              <a:buClr>
                <a:srgbClr val="0BD0D9"/>
              </a:buClr>
              <a:buSzPts val="2280"/>
              <a:buFont typeface="Noto Sans Symbols"/>
              <a:buChar char="⚫"/>
            </a:pPr>
            <a:r>
              <a:rPr b="1" i="0" lang="en-US" sz="2400" u="none">
                <a:solidFill>
                  <a:srgbClr val="0B5395"/>
                </a:solidFill>
                <a:latin typeface="Times New Roman"/>
                <a:ea typeface="Times New Roman"/>
                <a:cs typeface="Times New Roman"/>
                <a:sym typeface="Times New Roman"/>
              </a:rPr>
              <a:t>Bệnh TCM lây truyền qua đường tiêu hóa: </a:t>
            </a:r>
            <a:r>
              <a:rPr b="0" i="0" lang="en-US" sz="2400" u="none">
                <a:solidFill>
                  <a:srgbClr val="0B5395"/>
                </a:solidFill>
                <a:latin typeface="Times New Roman"/>
                <a:ea typeface="Times New Roman"/>
                <a:cs typeface="Times New Roman"/>
                <a:sym typeface="Times New Roman"/>
              </a:rPr>
              <a:t>Lây qua thức ăn, nước uống, bàn tay của trẻ hoặc của người chăm sóc trẻ, các đồ dùng, đặc biệt là đồ chơi và vật dụng sinh hoạt hằng ngày như chén, thìa, cốc bị nhiễm vi rút từ phân hoặc dịch nốt phỏng, vết loét hoặc dịch tiết đường hô hấp, nước bọt của người bệnh.</a:t>
            </a:r>
            <a:endParaRPr/>
          </a:p>
          <a:p>
            <a:pPr indent="-273050" lvl="0" marL="273050" marR="0" rtl="0" algn="just">
              <a:lnSpc>
                <a:spcPct val="100000"/>
              </a:lnSpc>
              <a:spcBef>
                <a:spcPts val="1200"/>
              </a:spcBef>
              <a:spcAft>
                <a:spcPts val="0"/>
              </a:spcAft>
              <a:buClr>
                <a:srgbClr val="0BD0D9"/>
              </a:buClr>
              <a:buSzPts val="2280"/>
              <a:buFont typeface="Noto Sans Symbols"/>
              <a:buChar char="⚫"/>
            </a:pPr>
            <a:r>
              <a:rPr b="0" i="0" lang="en-US" sz="2400" u="none">
                <a:solidFill>
                  <a:srgbClr val="0B5395"/>
                </a:solidFill>
                <a:latin typeface="Times New Roman"/>
                <a:ea typeface="Times New Roman"/>
                <a:cs typeface="Times New Roman"/>
                <a:sym typeface="Times New Roman"/>
              </a:rPr>
              <a:t>Bệnh cũng có thể lây truyền do tiếp xúc trực tiếp với người bệnh hoặc người lành mang vi rút qua các dịch tiết đường hô hấp, hạt nước bọt.</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7"/>
          <p:cNvSpPr txBox="1"/>
          <p:nvPr>
            <p:ph idx="1" type="body"/>
          </p:nvPr>
        </p:nvSpPr>
        <p:spPr>
          <a:xfrm>
            <a:off x="457200" y="428625"/>
            <a:ext cx="8229600" cy="5697537"/>
          </a:xfrm>
          <a:prstGeom prst="rect">
            <a:avLst/>
          </a:prstGeom>
          <a:noFill/>
          <a:ln>
            <a:noFill/>
          </a:ln>
        </p:spPr>
        <p:txBody>
          <a:bodyPr anchorCtr="0" anchor="t" bIns="45700" lIns="91425" spcFirstLastPara="1" rIns="91425" wrap="square" tIns="45700">
            <a:normAutofit/>
          </a:bodyPr>
          <a:lstStyle/>
          <a:p>
            <a:pPr indent="-273050" lvl="0" marL="273050" marR="0" rtl="0" algn="ctr">
              <a:lnSpc>
                <a:spcPct val="100000"/>
              </a:lnSpc>
              <a:spcBef>
                <a:spcPts val="0"/>
              </a:spcBef>
              <a:spcAft>
                <a:spcPts val="0"/>
              </a:spcAft>
              <a:buClr>
                <a:srgbClr val="0BD0D9"/>
              </a:buClr>
              <a:buSzPts val="3420"/>
              <a:buFont typeface="Noto Sans Symbols"/>
              <a:buNone/>
            </a:pPr>
            <a:r>
              <a:rPr b="0" i="0" lang="en-US" sz="3600" u="none">
                <a:solidFill>
                  <a:srgbClr val="004E6D"/>
                </a:solidFill>
                <a:latin typeface="Arial"/>
                <a:ea typeface="Arial"/>
                <a:cs typeface="Arial"/>
                <a:sym typeface="Arial"/>
              </a:rPr>
              <a:t>5. Khả năng mắc bệnh</a:t>
            </a:r>
            <a:endParaRPr/>
          </a:p>
          <a:p>
            <a:pPr indent="-273050" lvl="0" marL="273050" marR="0" rtl="0" algn="ctr">
              <a:lnSpc>
                <a:spcPct val="100000"/>
              </a:lnSpc>
              <a:spcBef>
                <a:spcPts val="1200"/>
              </a:spcBef>
              <a:spcAft>
                <a:spcPts val="0"/>
              </a:spcAft>
              <a:buClr>
                <a:srgbClr val="0BD0D9"/>
              </a:buClr>
              <a:buSzPts val="3420"/>
              <a:buFont typeface="Noto Sans Symbols"/>
              <a:buNone/>
            </a:pPr>
            <a:r>
              <a:t/>
            </a:r>
            <a:endParaRPr b="0" i="0" sz="3600" u="none">
              <a:solidFill>
                <a:srgbClr val="004E6D"/>
              </a:solidFill>
              <a:latin typeface="Times New Roman"/>
              <a:ea typeface="Times New Roman"/>
              <a:cs typeface="Times New Roman"/>
              <a:sym typeface="Times New Roman"/>
            </a:endParaRPr>
          </a:p>
          <a:p>
            <a:pPr indent="-273050" lvl="0" marL="273050" marR="0" rtl="0" algn="just">
              <a:lnSpc>
                <a:spcPct val="100000"/>
              </a:lnSpc>
              <a:spcBef>
                <a:spcPts val="1200"/>
              </a:spcBef>
              <a:spcAft>
                <a:spcPts val="0"/>
              </a:spcAft>
              <a:buClr>
                <a:srgbClr val="0BD0D9"/>
              </a:buClr>
              <a:buSzPts val="2280"/>
              <a:buFont typeface="Noto Sans Symbols"/>
              <a:buChar char="⚫"/>
            </a:pPr>
            <a:r>
              <a:rPr b="0" i="0" lang="en-US" sz="2400" u="none">
                <a:solidFill>
                  <a:srgbClr val="0B5395"/>
                </a:solidFill>
                <a:latin typeface="Times New Roman"/>
                <a:ea typeface="Times New Roman"/>
                <a:cs typeface="Times New Roman"/>
                <a:sym typeface="Times New Roman"/>
              </a:rPr>
              <a:t>Mọi người đều có thể nhiễm vi rút gây bệnh TCM nhưng không phải tất cả những người nhiễm vi rút đều có biểu hiện bệnh.</a:t>
            </a:r>
            <a:endParaRPr/>
          </a:p>
          <a:p>
            <a:pPr indent="-273050" lvl="0" marL="273050" marR="0" rtl="0" algn="just">
              <a:lnSpc>
                <a:spcPct val="100000"/>
              </a:lnSpc>
              <a:spcBef>
                <a:spcPts val="1200"/>
              </a:spcBef>
              <a:spcAft>
                <a:spcPts val="0"/>
              </a:spcAft>
              <a:buClr>
                <a:srgbClr val="0BD0D9"/>
              </a:buClr>
              <a:buSzPts val="2280"/>
              <a:buFont typeface="Noto Sans Symbols"/>
              <a:buChar char="⚫"/>
            </a:pPr>
            <a:r>
              <a:rPr b="0" i="0" lang="en-US" sz="2400" u="none">
                <a:solidFill>
                  <a:srgbClr val="0B5395"/>
                </a:solidFill>
                <a:latin typeface="Times New Roman"/>
                <a:ea typeface="Times New Roman"/>
                <a:cs typeface="Times New Roman"/>
                <a:sym typeface="Times New Roman"/>
              </a:rPr>
              <a:t>Bệnh có thể gặp ở mọi lứa tuổi nhưng thường gặp ở trẻ dưới 5 tuổi, đặc biệt ở trẻ dưới 3 tuổi.</a:t>
            </a:r>
            <a:endParaRPr/>
          </a:p>
          <a:p>
            <a:pPr indent="-273050" lvl="0" marL="273050" marR="0" rtl="0" algn="just">
              <a:lnSpc>
                <a:spcPct val="100000"/>
              </a:lnSpc>
              <a:spcBef>
                <a:spcPts val="1200"/>
              </a:spcBef>
              <a:spcAft>
                <a:spcPts val="0"/>
              </a:spcAft>
              <a:buClr>
                <a:srgbClr val="0BD0D9"/>
              </a:buClr>
              <a:buSzPts val="2280"/>
              <a:buFont typeface="Noto Sans Symbols"/>
              <a:buChar char="⚫"/>
            </a:pPr>
            <a:r>
              <a:rPr b="0" i="0" lang="en-US" sz="2400" u="none">
                <a:solidFill>
                  <a:srgbClr val="0B5395"/>
                </a:solidFill>
                <a:latin typeface="Times New Roman"/>
                <a:ea typeface="Times New Roman"/>
                <a:cs typeface="Times New Roman"/>
                <a:sym typeface="Times New Roman"/>
              </a:rPr>
              <a:t>Người lớn ít bị mắc bệnh do đã có kháng thể bảo vệ từ những lần bị nhiễm vi rút hoặc mắc bệnh trước đây.</a:t>
            </a:r>
            <a:endParaRPr/>
          </a:p>
          <a:p>
            <a:pPr indent="-273050" lvl="0" marL="273050" marR="0" rtl="0" algn="just">
              <a:lnSpc>
                <a:spcPct val="100000"/>
              </a:lnSpc>
              <a:spcBef>
                <a:spcPts val="1200"/>
              </a:spcBef>
              <a:spcAft>
                <a:spcPts val="0"/>
              </a:spcAft>
              <a:buClr>
                <a:srgbClr val="0BD0D9"/>
              </a:buClr>
              <a:buSzPts val="2280"/>
              <a:buFont typeface="Noto Sans Symbols"/>
              <a:buChar char="⚫"/>
            </a:pPr>
            <a:r>
              <a:rPr b="0" i="0" lang="en-US" sz="2400" u="none">
                <a:solidFill>
                  <a:srgbClr val="0B5395"/>
                </a:solidFill>
                <a:latin typeface="Times New Roman"/>
                <a:ea typeface="Times New Roman"/>
                <a:cs typeface="Times New Roman"/>
                <a:sym typeface="Times New Roman"/>
              </a:rPr>
              <a:t>Trong các vụ dịch tỷ lệ </a:t>
            </a:r>
            <a:r>
              <a:rPr b="0" i="0" lang="en-US" sz="2400" u="none">
                <a:solidFill>
                  <a:srgbClr val="C00000"/>
                </a:solidFill>
                <a:latin typeface="Times New Roman"/>
                <a:ea typeface="Times New Roman"/>
                <a:cs typeface="Times New Roman"/>
                <a:sym typeface="Times New Roman"/>
              </a:rPr>
              <a:t>người lành mang vi rút </a:t>
            </a:r>
            <a:r>
              <a:rPr b="0" i="0" lang="en-US" sz="2400" u="none">
                <a:solidFill>
                  <a:srgbClr val="0B5395"/>
                </a:solidFill>
                <a:latin typeface="Times New Roman"/>
                <a:ea typeface="Times New Roman"/>
                <a:cs typeface="Times New Roman"/>
                <a:sym typeface="Times New Roman"/>
              </a:rPr>
              <a:t>khá cao (40%).</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8"/>
          <p:cNvSpPr txBox="1"/>
          <p:nvPr>
            <p:ph idx="1" type="body"/>
          </p:nvPr>
        </p:nvSpPr>
        <p:spPr>
          <a:xfrm>
            <a:off x="457200" y="428625"/>
            <a:ext cx="8229600" cy="6143625"/>
          </a:xfrm>
          <a:prstGeom prst="rect">
            <a:avLst/>
          </a:prstGeom>
          <a:noFill/>
          <a:ln>
            <a:noFill/>
          </a:ln>
        </p:spPr>
        <p:txBody>
          <a:bodyPr anchorCtr="0" anchor="t" bIns="45700" lIns="91425" spcFirstLastPara="1" rIns="91425" wrap="square" tIns="45700">
            <a:normAutofit/>
          </a:bodyPr>
          <a:lstStyle/>
          <a:p>
            <a:pPr indent="-273050" lvl="0" marL="273050" marR="0" rtl="0" algn="ctr">
              <a:lnSpc>
                <a:spcPct val="90000"/>
              </a:lnSpc>
              <a:spcBef>
                <a:spcPts val="0"/>
              </a:spcBef>
              <a:spcAft>
                <a:spcPts val="0"/>
              </a:spcAft>
              <a:buClr>
                <a:srgbClr val="0BD0D9"/>
              </a:buClr>
              <a:buSzPts val="3420"/>
              <a:buFont typeface="Noto Sans Symbols"/>
              <a:buNone/>
            </a:pPr>
            <a:r>
              <a:rPr b="0" i="0" lang="en-US" sz="3600" u="none">
                <a:solidFill>
                  <a:srgbClr val="004E6D"/>
                </a:solidFill>
                <a:latin typeface="Arial"/>
                <a:ea typeface="Arial"/>
                <a:cs typeface="Arial"/>
                <a:sym typeface="Arial"/>
              </a:rPr>
              <a:t>6. Biểu hiện bệnh</a:t>
            </a:r>
            <a:endParaRPr/>
          </a:p>
          <a:p>
            <a:pPr indent="-273050" lvl="0" marL="273050" marR="0" rtl="0" algn="l">
              <a:lnSpc>
                <a:spcPct val="90000"/>
              </a:lnSpc>
              <a:spcBef>
                <a:spcPts val="1200"/>
              </a:spcBef>
              <a:spcAft>
                <a:spcPts val="0"/>
              </a:spcAft>
              <a:buClr>
                <a:srgbClr val="0BD0D9"/>
              </a:buClr>
              <a:buSzPts val="2280"/>
              <a:buFont typeface="Noto Sans Symbols"/>
              <a:buChar char="⚫"/>
            </a:pPr>
            <a:r>
              <a:rPr b="1" i="0" lang="en-US" sz="2400" u="none">
                <a:solidFill>
                  <a:srgbClr val="0B5395"/>
                </a:solidFill>
                <a:latin typeface="Times New Roman"/>
                <a:ea typeface="Times New Roman"/>
                <a:cs typeface="Times New Roman"/>
                <a:sym typeface="Times New Roman"/>
              </a:rPr>
              <a:t>Giai đoạn khởi phát</a:t>
            </a:r>
            <a:r>
              <a:rPr b="0" i="0" lang="en-US" sz="2400" u="none">
                <a:solidFill>
                  <a:srgbClr val="0B5395"/>
                </a:solidFill>
                <a:latin typeface="Times New Roman"/>
                <a:ea typeface="Times New Roman"/>
                <a:cs typeface="Times New Roman"/>
                <a:sym typeface="Times New Roman"/>
              </a:rPr>
              <a:t>: Từ 1 đến 2 ngày với các triệu chứng như sốt nhẹ, mệt mỏi, đau họng, ăn kém, tiêu chảy vài lần trong ngày.</a:t>
            </a:r>
            <a:endParaRPr/>
          </a:p>
          <a:p>
            <a:pPr indent="-273050" lvl="0" marL="273050" marR="0" rtl="0" algn="l">
              <a:lnSpc>
                <a:spcPct val="90000"/>
              </a:lnSpc>
              <a:spcBef>
                <a:spcPts val="1200"/>
              </a:spcBef>
              <a:spcAft>
                <a:spcPts val="0"/>
              </a:spcAft>
              <a:buClr>
                <a:srgbClr val="0BD0D9"/>
              </a:buClr>
              <a:buSzPts val="2280"/>
              <a:buFont typeface="Noto Sans Symbols"/>
              <a:buChar char="⚫"/>
            </a:pPr>
            <a:r>
              <a:rPr b="1" i="0" lang="en-US" sz="2400" u="none">
                <a:solidFill>
                  <a:srgbClr val="0B5395"/>
                </a:solidFill>
                <a:latin typeface="Times New Roman"/>
                <a:ea typeface="Times New Roman"/>
                <a:cs typeface="Times New Roman"/>
                <a:sym typeface="Times New Roman"/>
              </a:rPr>
              <a:t>Giai đoạn toàn phát: </a:t>
            </a:r>
            <a:r>
              <a:rPr b="0" i="0" lang="en-US" sz="2400" u="none">
                <a:solidFill>
                  <a:srgbClr val="0B5395"/>
                </a:solidFill>
                <a:latin typeface="Times New Roman"/>
                <a:ea typeface="Times New Roman"/>
                <a:cs typeface="Times New Roman"/>
                <a:sym typeface="Times New Roman"/>
              </a:rPr>
              <a:t>Có thể kéo dài 3 đến 10 ngày với các triệu chứng điển hình:</a:t>
            </a:r>
            <a:endParaRPr/>
          </a:p>
          <a:p>
            <a:pPr indent="-273050" lvl="0" marL="273050" marR="0" rtl="0" algn="l">
              <a:lnSpc>
                <a:spcPct val="90000"/>
              </a:lnSpc>
              <a:spcBef>
                <a:spcPts val="1200"/>
              </a:spcBef>
              <a:spcAft>
                <a:spcPts val="0"/>
              </a:spcAft>
              <a:buClr>
                <a:srgbClr val="0BD0D9"/>
              </a:buClr>
              <a:buSzPts val="2280"/>
              <a:buFont typeface="Noto Sans Symbols"/>
              <a:buNone/>
            </a:pPr>
            <a:r>
              <a:rPr b="0" i="0" lang="en-US" sz="2400" u="none">
                <a:solidFill>
                  <a:srgbClr val="0B5395"/>
                </a:solidFill>
                <a:latin typeface="Times New Roman"/>
                <a:ea typeface="Times New Roman"/>
                <a:cs typeface="Times New Roman"/>
                <a:sym typeface="Times New Roman"/>
              </a:rPr>
              <a:t>	+ Loét miệng: Vết loét đỏ hay phỏng nước đường kính 2-3 mm ở niêm mạc miệng, lợi, lưỡi gây đau miệng, bỏ ăn, bỏ bú, tăng tiết nước bọt.</a:t>
            </a:r>
            <a:endParaRPr/>
          </a:p>
          <a:p>
            <a:pPr indent="-273050" lvl="0" marL="273050" marR="0" rtl="0" algn="l">
              <a:lnSpc>
                <a:spcPct val="90000"/>
              </a:lnSpc>
              <a:spcBef>
                <a:spcPts val="1200"/>
              </a:spcBef>
              <a:spcAft>
                <a:spcPts val="0"/>
              </a:spcAft>
              <a:buClr>
                <a:srgbClr val="0BD0D9"/>
              </a:buClr>
              <a:buSzPts val="2280"/>
              <a:buFont typeface="Noto Sans Symbols"/>
              <a:buNone/>
            </a:pPr>
            <a:r>
              <a:rPr b="0" i="0" lang="en-US" sz="2400" u="none">
                <a:solidFill>
                  <a:srgbClr val="0B5395"/>
                </a:solidFill>
                <a:latin typeface="Times New Roman"/>
                <a:ea typeface="Times New Roman"/>
                <a:cs typeface="Times New Roman"/>
                <a:sym typeface="Times New Roman"/>
              </a:rPr>
              <a:t>	+ Phát ban dạng phỏng nước: Ở lòng bàn tay, lòng bàn chân, đầu gối, mông; tồn tại trong thời gian ngắn (dưới 7 ngày). Khi khỏi có thể để lại vết thâm, rất hiếm khi loét hay bội nhiễm.</a:t>
            </a:r>
            <a:endParaRPr/>
          </a:p>
          <a:p>
            <a:pPr indent="-273050" lvl="0" marL="273050" marR="0" rtl="0" algn="l">
              <a:lnSpc>
                <a:spcPct val="90000"/>
              </a:lnSpc>
              <a:spcBef>
                <a:spcPts val="1200"/>
              </a:spcBef>
              <a:spcAft>
                <a:spcPts val="0"/>
              </a:spcAft>
              <a:buClr>
                <a:srgbClr val="0BD0D9"/>
              </a:buClr>
              <a:buSzPts val="2280"/>
              <a:buFont typeface="Noto Sans Symbols"/>
              <a:buNone/>
            </a:pPr>
            <a:r>
              <a:rPr b="0" i="0" lang="en-US" sz="2400" u="none">
                <a:solidFill>
                  <a:srgbClr val="0B5395"/>
                </a:solidFill>
                <a:latin typeface="Times New Roman"/>
                <a:ea typeface="Times New Roman"/>
                <a:cs typeface="Times New Roman"/>
                <a:sym typeface="Times New Roman"/>
              </a:rPr>
              <a:t>	+ Sốt nhẹ, nôn. Nếu trẻ sốt cao và nôn nhiều dễ có các biến chứng.</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pic>
        <p:nvPicPr>
          <p:cNvPr descr="chan-tay-mieng.jpg" id="170" name="Google Shape;170;p9"/>
          <p:cNvPicPr preferRelativeResize="0"/>
          <p:nvPr/>
        </p:nvPicPr>
        <p:blipFill rotWithShape="1">
          <a:blip r:embed="rId3">
            <a:alphaModFix/>
          </a:blip>
          <a:srcRect b="0" l="0" r="0" t="0"/>
          <a:stretch/>
        </p:blipFill>
        <p:spPr>
          <a:xfrm>
            <a:off x="4500563" y="4000500"/>
            <a:ext cx="4357687" cy="2495550"/>
          </a:xfrm>
          <a:prstGeom prst="rect">
            <a:avLst/>
          </a:prstGeom>
          <a:noFill/>
          <a:ln cap="sq" cmpd="sng" w="38100">
            <a:solidFill>
              <a:srgbClr val="000000"/>
            </a:solidFill>
            <a:prstDash val="solid"/>
            <a:miter lim="800000"/>
            <a:headEnd len="sm" w="sm" type="none"/>
            <a:tailEnd len="sm" w="sm" type="none"/>
          </a:ln>
          <a:effectLst>
            <a:outerShdw blurRad="50800" rotWithShape="0" algn="tl" dir="2700000" dist="38100">
              <a:srgbClr val="000000">
                <a:alpha val="42745"/>
              </a:srgbClr>
            </a:outerShdw>
          </a:effectLst>
        </p:spPr>
      </p:pic>
      <p:pic>
        <p:nvPicPr>
          <p:cNvPr descr="images (4).jpg" id="171" name="Google Shape;171;p9"/>
          <p:cNvPicPr preferRelativeResize="0"/>
          <p:nvPr/>
        </p:nvPicPr>
        <p:blipFill rotWithShape="1">
          <a:blip r:embed="rId4">
            <a:alphaModFix/>
          </a:blip>
          <a:srcRect b="0" l="0" r="0" t="0"/>
          <a:stretch/>
        </p:blipFill>
        <p:spPr>
          <a:xfrm>
            <a:off x="285750" y="4000500"/>
            <a:ext cx="4000500" cy="2500313"/>
          </a:xfrm>
          <a:prstGeom prst="rect">
            <a:avLst/>
          </a:prstGeom>
          <a:noFill/>
          <a:ln cap="sq" cmpd="sng" w="38100">
            <a:solidFill>
              <a:srgbClr val="000000"/>
            </a:solidFill>
            <a:prstDash val="solid"/>
            <a:miter lim="800000"/>
            <a:headEnd len="sm" w="sm" type="none"/>
            <a:tailEnd len="sm" w="sm" type="none"/>
          </a:ln>
          <a:effectLst>
            <a:outerShdw blurRad="50800" rotWithShape="0" algn="tl" dir="2700000" dist="38100">
              <a:srgbClr val="000000">
                <a:alpha val="42745"/>
              </a:srgbClr>
            </a:outerShdw>
          </a:effectLst>
        </p:spPr>
      </p:pic>
      <p:pic>
        <p:nvPicPr>
          <p:cNvPr descr="phong-benh-ngay-tet-01.jpg" id="172" name="Google Shape;172;p9"/>
          <p:cNvPicPr preferRelativeResize="0"/>
          <p:nvPr/>
        </p:nvPicPr>
        <p:blipFill rotWithShape="1">
          <a:blip r:embed="rId5">
            <a:alphaModFix/>
          </a:blip>
          <a:srcRect b="0" l="0" r="0" t="0"/>
          <a:stretch/>
        </p:blipFill>
        <p:spPr>
          <a:xfrm>
            <a:off x="4500563" y="1285875"/>
            <a:ext cx="4357687" cy="2500313"/>
          </a:xfrm>
          <a:prstGeom prst="rect">
            <a:avLst/>
          </a:prstGeom>
          <a:noFill/>
          <a:ln cap="sq" cmpd="sng" w="38100">
            <a:solidFill>
              <a:srgbClr val="000000"/>
            </a:solidFill>
            <a:prstDash val="solid"/>
            <a:miter lim="800000"/>
            <a:headEnd len="sm" w="sm" type="none"/>
            <a:tailEnd len="sm" w="sm" type="none"/>
          </a:ln>
          <a:effectLst>
            <a:outerShdw blurRad="50800" rotWithShape="0" algn="tl" dir="2700000" dist="38100">
              <a:srgbClr val="000000">
                <a:alpha val="42745"/>
              </a:srgbClr>
            </a:outerShdw>
          </a:effectLst>
        </p:spPr>
      </p:pic>
      <p:pic>
        <p:nvPicPr>
          <p:cNvPr descr="benh-tay-chan-mieng-o-tre.jpg" id="173" name="Google Shape;173;p9"/>
          <p:cNvPicPr preferRelativeResize="0"/>
          <p:nvPr>
            <p:ph idx="4294967295" type="body"/>
          </p:nvPr>
        </p:nvPicPr>
        <p:blipFill rotWithShape="1">
          <a:blip r:embed="rId6">
            <a:alphaModFix/>
          </a:blip>
          <a:srcRect b="0" l="0" r="0" t="0"/>
          <a:stretch/>
        </p:blipFill>
        <p:spPr>
          <a:xfrm>
            <a:off x="285750" y="1285875"/>
            <a:ext cx="4000500" cy="2500313"/>
          </a:xfrm>
          <a:prstGeom prst="rect">
            <a:avLst/>
          </a:prstGeom>
          <a:noFill/>
          <a:ln cap="sq" cmpd="sng" w="38100">
            <a:solidFill>
              <a:srgbClr val="000000"/>
            </a:solidFill>
            <a:prstDash val="solid"/>
            <a:round/>
            <a:headEnd len="sm" w="sm" type="none"/>
            <a:tailEnd len="sm" w="sm" type="none"/>
          </a:ln>
          <a:effectLst>
            <a:outerShdw blurRad="50800" rotWithShape="0" algn="tl" dir="2700000" dist="38100">
              <a:srgbClr val="000000">
                <a:alpha val="42745"/>
              </a:srgbClr>
            </a:outerShdw>
          </a:effectLst>
        </p:spPr>
      </p:pic>
    </p:spTree>
  </p:cSld>
  <p:clrMapOvr>
    <a:masterClrMapping/>
  </p:clrMapOvr>
</p:sld>
</file>

<file path=ppt/theme/theme1.xml><?xml version="1.0" encoding="utf-8"?>
<a:theme xmlns:a="http://schemas.openxmlformats.org/drawingml/2006/main" xmlns:r="http://schemas.openxmlformats.org/officeDocument/2006/relationships" name="Flow">
  <a:themeElements>
    <a:clrScheme name="Flow">
      <a:dk1>
        <a:srgbClr val="000000"/>
      </a:dk1>
      <a:lt1>
        <a:srgbClr val="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3_Flow">
  <a:themeElements>
    <a:clrScheme name="Flow">
      <a:dk1>
        <a:srgbClr val="000000"/>
      </a:dk1>
      <a:lt1>
        <a:srgbClr val="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Flow">
  <a:themeElements>
    <a:clrScheme name="Flow">
      <a:dk1>
        <a:srgbClr val="000000"/>
      </a:dk1>
      <a:lt1>
        <a:srgbClr val="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2_Flow">
  <a:themeElements>
    <a:clrScheme name="Flow">
      <a:dk1>
        <a:srgbClr val="000000"/>
      </a:dk1>
      <a:lt1>
        <a:srgbClr val="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2017-08-06T21:04:06Z</dcterms:created>
  <dc:creator>Sony</dc:creator>
</cp:coreProperties>
</file>